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stanford.edu/~hastie/glmnet/glmnet_alph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419"/>
              <a:t>Seleccionar</a:t>
            </a:r>
            <a:r>
              <a:rPr lang="es-419"/>
              <a:t> </a:t>
            </a:r>
            <a:r>
              <a:rPr lang="es-419"/>
              <a:t>características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E</a:t>
            </a:r>
            <a:r>
              <a:rPr b="1" lang="es-419"/>
              <a:t>xactitud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n = observationes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 = variables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 &gt;&gt; p		bien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 &gt; p		mucho variacion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 &gt; n		lm no es posible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16510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Obtener un modelo </a:t>
            </a:r>
            <a:r>
              <a:rPr b="1" lang="es-419"/>
              <a:t>más</a:t>
            </a:r>
            <a:r>
              <a:rPr b="1" lang="es-419"/>
              <a:t> </a:t>
            </a:r>
            <a:r>
              <a:rPr b="1" lang="es-419"/>
              <a:t>sencillo</a:t>
            </a:r>
            <a:endParaRPr b="1"/>
          </a:p>
          <a:p>
            <a:pPr indent="0" lvl="0" marL="1651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651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no ‘overfitting’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</a:t>
            </a:r>
            <a:r>
              <a:rPr lang="es-419"/>
              <a:t>ubconjunto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Mejor subconjunto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</a:t>
            </a:r>
            <a:r>
              <a:rPr lang="es-419"/>
              <a:t>uchas </a:t>
            </a:r>
            <a:r>
              <a:rPr lang="es-419"/>
              <a:t>posibilidades</a:t>
            </a:r>
            <a:r>
              <a:rPr lang="es-419"/>
              <a:t> 		2^p 	(2^7 = 128)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Stepwise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No es óptimo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regsubsets()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Shrinkage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R</a:t>
            </a:r>
            <a:r>
              <a:rPr b="1" lang="es-419"/>
              <a:t>idge Regression 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λ una penalidad por el tamaño de β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pero todos los</a:t>
            </a:r>
            <a:r>
              <a:rPr b="1" lang="es-419"/>
              <a:t> </a:t>
            </a:r>
            <a:r>
              <a:rPr lang="es-419"/>
              <a:t>β &gt; 0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Lasso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λ una penalidad por el tamaño de β y cada β &gt; 0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cada β va a zero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glmnet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https://web.stanford.edu/~hastie/glmnet/glmnet_alpha.html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