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7" y="5672376"/>
            <a:ext cx="10800160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20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3" y="583570"/>
            <a:ext cx="9152300" cy="9135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4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780"/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150"/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4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8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2" y="2647443"/>
            <a:ext cx="6091964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2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3"/>
            <a:ext cx="612196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48576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39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571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863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8625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8625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28625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28625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8625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28625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9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rstudio.com/resources/videos/happy-r-users-purrr-tutorial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80016" y="1767462"/>
            <a:ext cx="12240300" cy="37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Purrr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800027" y="5672376"/>
            <a:ext cx="10800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https://www.rstudio.com/resources/videos/happy-r-users-purrr-tutorial/</a:t>
            </a:r>
            <a:endParaRPr/>
          </a:p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.f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~ &lt;&lt; do something with .x &gt;&gt;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map(.x, .f = “some_name”) is the same as: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map(.x, .x[[“some_name”]])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map(.x, .f = some_function)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sapply() &amp; lapply() ?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return type of sapply()? 		It depends…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lapply() has the same functionality as map() but without it’s shortcuts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questions!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Which film (see films) has the most characters?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Create the planet_lookup vector from earlier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Which species has the most possible eye colors?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data frames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Make a data frame with: </a:t>
            </a:r>
            <a:endParaRPr/>
          </a:p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name 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films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episode_ids of the films 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number of films 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height 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species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Put the film number in one string in one column</a:t>
            </a:r>
            <a:endParaRPr/>
          </a:p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?paste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map2(.x, .y, .f, …)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length of .x and .y need to be the same!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problem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copy &amp; paste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for loop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(l/s) apply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purrr:map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programming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a programming paradigme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has some central concepts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but you do not need to know them to use purrr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load("../functional_programming/data/swapi.rda")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How many elements are in people?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Who is the first person in people?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What is the difference between people[1] and people[[1]]?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9"/>
              <a:t>map(.x, .f, …)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for each element of .x do .f</a:t>
            </a:r>
            <a:endParaRPr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.x 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v</a:t>
            </a:r>
            <a:r>
              <a:rPr lang="en-US"/>
              <a:t>ector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list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data frame (for each column)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starships has each character been in?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map(people, ___)</a:t>
            </a:r>
            <a:endParaRPr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Do it for one element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Turn it into a recipe</a:t>
            </a:r>
            <a:endParaRPr/>
          </a:p>
          <a:p>
            <a:pPr indent="-508571" lvl="0" marL="457200">
              <a:spcBef>
                <a:spcPts val="0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Use map() to do is for all elements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the name of each character homeworld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map(people, ___)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Do it for one element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Turn it into a recipe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Use map() to do is for all elements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planet_lookup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types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map() 				always returns a list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map_lgl() 		logical vector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map_int() 		integer vector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map_dbl() 	double vector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map_chr() 	character vector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walk()				nothing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heavy is each person?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using a typed version of map()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parse_number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