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for-windows.github.io/" TargetMode="External"/><Relationship Id="rId4" Type="http://schemas.openxmlformats.org/officeDocument/2006/relationships/hyperlink" Target="https://git-scm.com/download/mac" TargetMode="External"/><Relationship Id="rId5" Type="http://schemas.openxmlformats.org/officeDocument/2006/relationships/hyperlink" Target="https://git-scm.com/book/en/v2/Getting-Started-Installing-G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s-419"/>
              <a:t>Git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C</a:t>
            </a:r>
            <a:r>
              <a:rPr lang="es-419"/>
              <a:t>ontrol de versiones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Colaborar (otras personas o ‘future you’)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Hacer comentarios al código 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Descentralizado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Branch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Funciones</a:t>
            </a:r>
            <a:r>
              <a:rPr lang="es-419"/>
              <a:t> (features) </a:t>
            </a:r>
            <a:r>
              <a:rPr lang="es-419"/>
              <a:t>separado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git checkout -B &lt;name of branch&gt;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git push &lt;remote&gt; &lt;name of branch&gt;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076" y="0"/>
            <a:ext cx="2548912" cy="463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Pull Request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Título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De branch a branch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Descripción</a:t>
            </a:r>
            <a:r>
              <a:rPr lang="es-419"/>
              <a:t> de los cambios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Los cambios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Comentadores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(opcional) labels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0" y="0"/>
            <a:ext cx="88834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Rollback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git checkout &lt;file_name&gt;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git checkout &lt;commit_sha&gt;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Conflictos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Porque otra gente trabaja </a:t>
            </a:r>
            <a:r>
              <a:rPr lang="es-419"/>
              <a:t>también</a:t>
            </a:r>
            <a:r>
              <a:rPr lang="es-419"/>
              <a:t> en el mismo repositorio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git rebase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git add .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git rebase --continue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175" y="2"/>
            <a:ext cx="7159650" cy="20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608" y="2069575"/>
            <a:ext cx="6910792" cy="22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Cambiar entre branches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git stash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git stash pop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Archivos especiales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README.md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.gitignore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con Gapminder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1: Hace un subset parar 1952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2: Hace un plot de life expectancy (lifeExp) vs. population (pop)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3: Cambia el color depende el continente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4: Cambia el tamaño depende el GPD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5: Hace un pequeño descripción de este plot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Git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Seguridad:</a:t>
            </a:r>
            <a:endParaRPr/>
          </a:p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Rollback es </a:t>
            </a:r>
            <a:r>
              <a:rPr lang="es-419"/>
              <a:t>fácil</a:t>
            </a:r>
            <a:r>
              <a:rPr lang="es-419"/>
              <a:t> (sin guardar en differente archivos)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Colaborar:</a:t>
            </a:r>
            <a:endParaRPr/>
          </a:p>
          <a:p>
            <a:pPr indent="-393700" lvl="0" marL="45720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Issue tracking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Commit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P</a:t>
            </a:r>
            <a:r>
              <a:rPr lang="es-419"/>
              <a:t>equeño</a:t>
            </a:r>
            <a:r>
              <a:rPr lang="es-419"/>
              <a:t> </a:t>
            </a:r>
            <a:r>
              <a:rPr lang="es-419"/>
              <a:t>paquete</a:t>
            </a:r>
            <a:r>
              <a:rPr lang="es-419"/>
              <a:t> con cambios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Mensaje describir cual son las cambios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Única</a:t>
            </a:r>
            <a:r>
              <a:rPr lang="es-419"/>
              <a:t> </a:t>
            </a:r>
            <a:r>
              <a:rPr lang="es-419"/>
              <a:t>identificación</a:t>
            </a:r>
            <a:r>
              <a:rPr lang="es-419"/>
              <a:t> (sha)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175" y="273850"/>
            <a:ext cx="5913176" cy="27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Repository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Directorio con los archivos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Historial</a:t>
            </a:r>
            <a:r>
              <a:rPr lang="es-419"/>
              <a:t> -&gt; Línea con todos los commits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History </a:t>
            </a:r>
            <a:r>
              <a:rPr lang="es-419"/>
              <a:t>example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7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Instalar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28650" y="1141675"/>
            <a:ext cx="7886700" cy="34911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windows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https://git-for-windows.github.io/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mac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https://git-scm.com/download/mac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linux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https://git-scm.com/book/en/v2/Getting-Started-Installing-Git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mpezar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b="1" lang="es-419"/>
              <a:t>uevo</a:t>
            </a:r>
            <a:endParaRPr b="1"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git init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E</a:t>
            </a:r>
            <a:r>
              <a:rPr b="1" lang="es-419"/>
              <a:t>xiste</a:t>
            </a:r>
            <a:endParaRPr b="1"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(opcional fork)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git clone &lt;link&gt;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Remotes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git remote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git remote add &lt;name&gt; &lt;link&gt;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origin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upstream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Hacer un commit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hacer cambios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git status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git diff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git add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git commit -m “&lt;mensaje&gt;”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