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muchos datos -&gt; solo 1 (super) computador muy caro -&gt;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muchos computadores barato en 1 cluster -&gt;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barato </a:t>
            </a:r>
            <a:r>
              <a:rPr lang="es-419"/>
              <a:t>calidad</a:t>
            </a:r>
            <a:r>
              <a:rPr lang="es-419"/>
              <a:t> es bajo -&gt; fallas -&gt; copiar los datos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s-419"/>
              <a:t>Hadoop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Hadoop Distributed File System (HDFS™)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Hadoop MapReduce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Más (HBase, YARN, Hive...)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Hadoop Distributed File System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Tolerante a la falla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D</a:t>
            </a:r>
            <a:r>
              <a:rPr lang="es-419"/>
              <a:t>istribuido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Scalable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/>
              <a:t>MapReduce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160" y="831061"/>
            <a:ext cx="6069666" cy="3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MapReduce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API para hacer operaciones de Map y Reduce en JAVA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Map:</a:t>
            </a:r>
            <a:endParaRPr b="1"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transformar datos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/>
              <a:t>Reduce:</a:t>
            </a:r>
            <a:endParaRPr b="1"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agregar</a:t>
            </a:r>
            <a:r>
              <a:rPr lang="es-419"/>
              <a:t> los resultados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43521"/>
          <a:stretch/>
        </p:blipFill>
        <p:spPr>
          <a:xfrm>
            <a:off x="29225" y="645487"/>
            <a:ext cx="9085551" cy="38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MapReduce vs Spark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Nivel bajo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No modo interactivo (batch)</a:t>
            </a:r>
            <a:endParaRPr/>
          </a:p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En disco duro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java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Nivel alto</a:t>
            </a:r>
            <a:r>
              <a:rPr lang="es-419"/>
              <a:t> (ML library)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Interactivo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En memoria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scala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