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2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143001" y="2701532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623888" y="1282306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23888" y="3442103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29843" y="1260874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629843" y="1878809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29155" y="1260874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4" type="body"/>
          </p:nvPr>
        </p:nvSpPr>
        <p:spPr>
          <a:xfrm>
            <a:off x="4629155" y="1878809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4127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09" name="Shape 109"/>
          <p:cNvSpPr/>
          <p:nvPr>
            <p:ph idx="2" type="pic"/>
          </p:nvPr>
        </p:nvSpPr>
        <p:spPr>
          <a:xfrm>
            <a:off x="3887394" y="740571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191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8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2573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676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955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933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352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29841" y="1543052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 rot="5400000">
            <a:off x="2940308" y="-94243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 rot="5400000">
            <a:off x="5350058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 rot="5400000">
            <a:off x="1349631" y="-446906"/>
            <a:ext cx="4359000" cy="5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3225" lIns="53225" spcFirstLastPara="1" rIns="53225" wrap="square" tIns="53225"/>
          <a:lstStyle>
            <a:lvl1pPr indent="-3937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65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65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65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65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65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1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3" y="4767269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3225" lIns="53225" spcFirstLastPara="1" rIns="53225" wrap="square" tIns="532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3556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985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541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4097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653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1082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638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2819400" marR="0" rtl="0" algn="l"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6" y="4767269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600" lIns="53225" spcFirstLastPara="1" rIns="53225" wrap="square" tIns="266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837" y="4714638"/>
            <a:ext cx="9147600" cy="429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htmlwidgets.or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hetruesiz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685801" y="841773"/>
            <a:ext cx="7772400" cy="1790700"/>
          </a:xfrm>
          <a:prstGeom prst="rect">
            <a:avLst/>
          </a:prstGeom>
        </p:spPr>
        <p:txBody>
          <a:bodyPr anchorCtr="0" anchor="b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Interactive graphs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Guardar cambios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stopApp(data)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value &lt;- runApp(app)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después cerrar value tiene los datos nuevo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Opciones para </a:t>
            </a:r>
            <a:r>
              <a:rPr lang="es-419"/>
              <a:t>interactuar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click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double click</a:t>
            </a:r>
            <a:endParaRPr/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hover</a:t>
            </a:r>
            <a:endParaRPr/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brush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Connectar </a:t>
            </a:r>
            <a:r>
              <a:rPr lang="es-419"/>
              <a:t>gráficos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un plot tiene el brush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otra plot tiene el base de datos de brush y normal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htmlwidgets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Framework para hacer html widgets (con javascript)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http://www.htmlwidgets.org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Functione en:</a:t>
            </a:r>
            <a:endParaRPr>
              <a:solidFill>
                <a:srgbClr val="000000"/>
              </a:solidFill>
            </a:endParaRPr>
          </a:p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s-419">
                <a:solidFill>
                  <a:srgbClr val="000000"/>
                </a:solidFill>
              </a:rPr>
              <a:t>R console</a:t>
            </a:r>
            <a:endParaRPr>
              <a:solidFill>
                <a:srgbClr val="000000"/>
              </a:solidFill>
            </a:endParaRPr>
          </a:p>
          <a:p>
            <a:pPr indent="-3937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s-419">
                <a:solidFill>
                  <a:srgbClr val="000000"/>
                </a:solidFill>
              </a:rPr>
              <a:t>R markdown</a:t>
            </a:r>
            <a:endParaRPr>
              <a:solidFill>
                <a:srgbClr val="000000"/>
              </a:solidFill>
            </a:endParaRPr>
          </a:p>
          <a:p>
            <a:pPr indent="-3937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-"/>
            </a:pPr>
            <a:r>
              <a:rPr lang="es-419">
                <a:solidFill>
                  <a:srgbClr val="000000"/>
                </a:solidFill>
              </a:rPr>
              <a:t>Shiny</a:t>
            </a:r>
            <a:endParaRPr>
              <a:solidFill>
                <a:srgbClr val="000000"/>
              </a:solidFill>
            </a:endParaRPr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Ejamples</a:t>
            </a:r>
            <a:endParaRPr/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leaflet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plotly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leaflet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mapas</a:t>
            </a:r>
            <a:r>
              <a:rPr lang="es-419"/>
              <a:t> interactivas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/>
              <a:t>plotly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ggplotly()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funcione con ggplot2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zoom y más info por cada data punto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Interactive vs static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Tu puedes cambiar el </a:t>
            </a:r>
            <a:r>
              <a:rPr lang="es-419"/>
              <a:t>gráfico</a:t>
            </a:r>
            <a:r>
              <a:rPr lang="es-419"/>
              <a:t> con inputs o </a:t>
            </a:r>
            <a:r>
              <a:rPr lang="es-419"/>
              <a:t>interacción</a:t>
            </a:r>
            <a:r>
              <a:rPr lang="es-419"/>
              <a:t> con el </a:t>
            </a:r>
            <a:r>
              <a:rPr lang="es-419"/>
              <a:t>gráfico</a:t>
            </a:r>
            <a:endParaRPr/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Tu no puedes cambiar nada, solo mirar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vs presentar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28650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Para entender los datos, no necesita ser muy bonito.</a:t>
            </a:r>
            <a:endParaRPr/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629154" y="1369220"/>
            <a:ext cx="38862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Para </a:t>
            </a:r>
            <a:r>
              <a:rPr lang="es-419"/>
              <a:t>comunicar</a:t>
            </a:r>
            <a:r>
              <a:rPr lang="es-419"/>
              <a:t> los resultados, necesita ser limpia y bonito.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775" y="0"/>
            <a:ext cx="6936449" cy="47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Interactive y para presentar</a:t>
            </a:r>
            <a:endParaRPr/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https://thetruesize.com/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Como?</a:t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93700" lvl="0" marL="457200" rtl="0">
              <a:spcBef>
                <a:spcPts val="900"/>
              </a:spcBef>
              <a:spcAft>
                <a:spcPts val="0"/>
              </a:spcAft>
              <a:buSzPts val="2600"/>
              <a:buChar char="-"/>
            </a:pPr>
            <a:r>
              <a:rPr lang="es-419"/>
              <a:t>Sniny</a:t>
            </a:r>
            <a:endParaRPr/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-"/>
            </a:pPr>
            <a:r>
              <a:rPr lang="es-419"/>
              <a:t>h</a:t>
            </a:r>
            <a:r>
              <a:rPr lang="es-419"/>
              <a:t>tmlwidgets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Click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en plotOutput() 	→ 	</a:t>
            </a:r>
            <a:r>
              <a:rPr lang="es-419"/>
              <a:t>click = "plot_click"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en render*() 		→ 	input$plot_click$x (o más)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Puntos cerca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nearPoints(data, input$plot_click, threshold, maxpoints)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threshold → distancia minimum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maxpoints → max número de puntos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28651" y="273845"/>
            <a:ext cx="7886700" cy="994200"/>
          </a:xfrm>
          <a:prstGeom prst="rect">
            <a:avLst/>
          </a:prstGeom>
        </p:spPr>
        <p:txBody>
          <a:bodyPr anchorCtr="0" anchor="ctr" bIns="53225" lIns="53225" spcFirstLastPara="1" rIns="53225" wrap="square" tIns="532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Añadir</a:t>
            </a:r>
            <a:r>
              <a:rPr lang="es-419"/>
              <a:t> </a:t>
            </a:r>
            <a:r>
              <a:rPr lang="es-419"/>
              <a:t>puntos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28651" y="1369220"/>
            <a:ext cx="7886700" cy="3263400"/>
          </a:xfrm>
          <a:prstGeom prst="rect">
            <a:avLst/>
          </a:prstGeom>
        </p:spPr>
        <p:txBody>
          <a:bodyPr anchorCtr="0" anchor="t" bIns="53225" lIns="53225" spcFirstLastPara="1" rIns="53225" wrap="square" tIns="53225">
            <a:noAutofit/>
          </a:bodyPr>
          <a:lstStyle/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rbind() y el reactive estructura correcto</a:t>
            </a:r>
            <a:endParaRPr/>
          </a:p>
          <a:p>
            <a:pPr indent="-38100" lvl="0" marL="203200">
              <a:spcBef>
                <a:spcPts val="900"/>
              </a:spcBef>
              <a:spcAft>
                <a:spcPts val="0"/>
              </a:spcAft>
              <a:buNone/>
            </a:pPr>
            <a:r>
              <a:rPr lang="es-419"/>
              <a:t>reactiveValues() + observeEvent()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BSGRUPO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