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hacer modellos </a:t>
            </a:r>
            <a:r>
              <a:rPr lang="en-US"/>
              <a:t>predictivos</a:t>
            </a:r>
            <a:r>
              <a:rPr lang="en-US"/>
              <a:t>. Globant hacer un modello BKT estudiantes. Quby termostato, modellos que peuden predictir el consumo de gas. Siempre con R, modellos diferentes. En Quby con Big data, datos normal.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 mi primera vez, yo puedo cambiar el material un poco depende sus preguntas y experiencia. Cuando ustedes tienen preguntas </a:t>
            </a:r>
            <a:r>
              <a:rPr lang="en-US"/>
              <a:t>después</a:t>
            </a:r>
            <a:r>
              <a:rPr lang="en-US"/>
              <a:t> este dia por favor enviarme.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automar todo el processo, mucho mas opciones. parecido de python. Windows no es open source.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consolo is para hacer comendos. files es para cargar un gropu de comandos que va a correr en el console cuando tu quieres. enviromnet son los variables.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tibbles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20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3" y="583570"/>
            <a:ext cx="9152300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4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780"/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3150"/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rgbClr val="888888"/>
              </a:buClr>
              <a:buSzPts val="2835"/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4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8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2" y="2647443"/>
            <a:ext cx="6091964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2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3"/>
            <a:ext cx="612196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48576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39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571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6863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28625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28625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28625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28625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8625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28625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08571" lvl="0" marL="457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09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8630" lvl="1" marL="914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8625" lvl="2" marL="1371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8622" lvl="3" marL="1828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8622" lvl="4" marL="22860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8622" lvl="5" marL="2743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8622" lvl="6" marL="32004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8622" lvl="7" marL="36576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8622" lvl="8" marL="41148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9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ran.rstudio.com/" TargetMode="External"/><Relationship Id="rId4" Type="http://schemas.openxmlformats.org/officeDocument/2006/relationships/hyperlink" Target="https://www.bioconductor.org/" TargetMode="External"/><Relationship Id="rId5" Type="http://schemas.openxmlformats.org/officeDocument/2006/relationships/hyperlink" Target="https://github.com/" TargetMode="External"/><Relationship Id="rId6" Type="http://schemas.openxmlformats.org/officeDocument/2006/relationships/hyperlink" Target="http://adv-r.had.co.nz/Styl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rstudio.com/download" TargetMode="External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​ DESARROLLO DE APLICACIONES BIG DATA CON R  - 1RA SESION</a:t>
            </a:r>
            <a:endParaRPr b="0" i="0" sz="94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Wim van der 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Utilizar </a:t>
            </a:r>
            <a:r>
              <a:rPr lang="en-US"/>
              <a:t>paquetes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una vez: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install.packages("tidyverse")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cada vez: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library(tidyverse)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Wim van der Ham </a:t>
            </a:r>
            <a:r>
              <a:rPr lang="en-US"/>
              <a:t>(wfjvdham@gmail.com)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experiencia</a:t>
            </a:r>
            <a:r>
              <a:rPr lang="en-US"/>
              <a:t>:</a:t>
            </a:r>
            <a:endParaRPr/>
          </a:p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•"/>
            </a:pPr>
            <a:r>
              <a:rPr lang="en-US"/>
              <a:t>Mercadoni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•"/>
            </a:pPr>
            <a:r>
              <a:rPr lang="en-US"/>
              <a:t>Globant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•"/>
            </a:pPr>
            <a:r>
              <a:rPr lang="en-US"/>
              <a:t>Quby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Master Human Media Interaction (AI)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Ustedes?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Cual es tu experiencia?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Que tu quieres aprender?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Remarcas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•"/>
            </a:pPr>
            <a:r>
              <a:rPr lang="en-US"/>
              <a:t>Flexible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•"/>
            </a:pPr>
            <a:r>
              <a:rPr lang="en-US"/>
              <a:t>Práctico</a:t>
            </a:r>
            <a:r>
              <a:rPr lang="en-US"/>
              <a:t> con </a:t>
            </a:r>
            <a:r>
              <a:rPr lang="en-US"/>
              <a:t>ejemplos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•"/>
            </a:pPr>
            <a:r>
              <a:rPr lang="en-US"/>
              <a:t>Los términos técnicos estarán en Español / Inglés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•"/>
            </a:pPr>
            <a:r>
              <a:rPr lang="en-US"/>
              <a:t>github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Qué es R?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●"/>
            </a:pPr>
            <a:r>
              <a:rPr lang="en-US"/>
              <a:t>Idioma para leer datos, hacer modelos, hacer gráficos, presentar resultados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●"/>
            </a:pPr>
            <a:r>
              <a:rPr lang="en-US"/>
              <a:t>Todos los datos están en la memoria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●"/>
            </a:pPr>
            <a:r>
              <a:rPr lang="en-US"/>
              <a:t>Open source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●"/>
            </a:pPr>
            <a:r>
              <a:rPr lang="en-US"/>
              <a:t>R tiene muchos paquetes útiles para analizar data</a:t>
            </a:r>
            <a:endParaRPr/>
          </a:p>
          <a:p>
            <a:pPr indent="-468630" lvl="1" marL="914400" rtl="0">
              <a:spcBef>
                <a:spcPts val="0"/>
              </a:spcBef>
              <a:spcAft>
                <a:spcPts val="0"/>
              </a:spcAft>
              <a:buSzPts val="378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https://cran.rstudio.com/</a:t>
            </a:r>
            <a:endParaRPr/>
          </a:p>
          <a:p>
            <a:pPr indent="-468630" lvl="1" marL="914400" rtl="0">
              <a:spcBef>
                <a:spcPts val="0"/>
              </a:spcBef>
              <a:spcAft>
                <a:spcPts val="0"/>
              </a:spcAft>
              <a:buSzPts val="378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https://www.bioconductor.org/</a:t>
            </a:r>
            <a:endParaRPr/>
          </a:p>
          <a:p>
            <a:pPr indent="-468630" lvl="1" marL="914400" rtl="0">
              <a:spcBef>
                <a:spcPts val="0"/>
              </a:spcBef>
              <a:spcAft>
                <a:spcPts val="0"/>
              </a:spcAft>
              <a:buSzPts val="378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</a:t>
            </a:r>
            <a:r>
              <a:rPr lang="en-US"/>
              <a:t> </a:t>
            </a:r>
            <a:endParaRPr/>
          </a:p>
          <a:p>
            <a:pPr indent="0" lvl="0" marL="0" rtl="0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http://adv-r.had.co.nz/Style.html</a:t>
            </a:r>
            <a:endParaRPr/>
          </a:p>
          <a:p>
            <a:pPr indent="0" lvl="0" marL="0">
              <a:spcBef>
                <a:spcPts val="1575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022"/>
            <a:ext cx="14400200" cy="644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Instalación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RStudio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http://www.rstudio.com/download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https://cran.r-project.org/</a:t>
            </a:r>
            <a:endParaRPr/>
          </a:p>
          <a:p>
            <a:pPr indent="-80027" lvl="0" marL="359999">
              <a:spcBef>
                <a:spcPts val="15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Rstudio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571" lvl="0" marL="457200" rtl="0">
              <a:spcBef>
                <a:spcPts val="1575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files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console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environment / history / connections</a:t>
            </a:r>
            <a:endParaRPr/>
          </a:p>
          <a:p>
            <a:pPr indent="-508571" lvl="0" marL="457200" rtl="0">
              <a:spcBef>
                <a:spcPts val="0"/>
              </a:spcBef>
              <a:spcAft>
                <a:spcPts val="0"/>
              </a:spcAft>
              <a:buSzPts val="4409"/>
              <a:buChar char="-"/>
            </a:pPr>
            <a:r>
              <a:rPr lang="en-US"/>
              <a:t>files / plots / help / packages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tidyverse http://tidyverse.org/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7525"/>
            <a:ext cx="14400199" cy="471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