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1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2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3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3" y="1260874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3" y="1878809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4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9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4127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8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8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1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Linear model (modelo lineal)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8651" y="1381127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s-419"/>
              <a:t>Y ≈ β0 + β1 * X1 + β2 * X2 + . . . + βp * Xp</a:t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lm()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Predecir el retraso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Cual son los variables que tienen influencia en el retraso?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1" marL="533400" rtl="0">
              <a:spcBef>
                <a:spcPts val="500"/>
              </a:spcBef>
              <a:spcAft>
                <a:spcPts val="0"/>
              </a:spcAft>
              <a:buSzPts val="2200"/>
              <a:buChar char="-"/>
            </a:pPr>
            <a:r>
              <a:rPr lang="es-419"/>
              <a:t>tratar con gráficos</a:t>
            </a:r>
            <a:endParaRPr/>
          </a:p>
          <a:p>
            <a:pPr indent="-279400" lvl="1" marL="533400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-419"/>
              <a:t>pensar en el contexto</a:t>
            </a:r>
            <a:endParaRPr/>
          </a:p>
          <a:p>
            <a:pPr indent="-279400" lvl="1" marL="533400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-419"/>
              <a:t>tratar con modelos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