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escala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flixible vs interpretable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varianza -&gt; error depende el parte de data tu tienes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-&gt; el mundo real es diferente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supervised -&gt; tu sabes que es malo y bueno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unsupervised -&gt; tu no sabes que es malo o bueno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 ejample -&gt; 	scores de un prueba (tardea) 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cuentos ganan gente en un pais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titanic, predictar el pensamiento depende el altura, resultados de estudiantes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Modelar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704"/>
            <a:ext cx="9144001" cy="33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ANOVA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residual sum of squares (RSS)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anova()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xactitud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la proporción correcta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Precision and recall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Precisión</a:t>
            </a:r>
            <a:r>
              <a:rPr lang="es-419" sz="1800"/>
              <a:t> = tp / (tp + fp)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Cuántas</a:t>
            </a:r>
            <a:r>
              <a:rPr lang="es-419" sz="1800"/>
              <a:t> realmente son positivas del total predecible positivo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(menos positivos -&gt; más precisión)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Recall = tp / (tp + fn)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De todos las casos positivos </a:t>
            </a:r>
            <a:r>
              <a:rPr lang="es-419" sz="1800"/>
              <a:t>cuántos</a:t>
            </a:r>
            <a:r>
              <a:rPr lang="es-419" sz="1800"/>
              <a:t> fueron </a:t>
            </a:r>
            <a:r>
              <a:rPr lang="es-419" sz="1800"/>
              <a:t>producidas</a:t>
            </a:r>
            <a:r>
              <a:rPr lang="es-419" sz="1800"/>
              <a:t> de manera positivo</a:t>
            </a:r>
            <a:endParaRPr sz="1800"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(cada persona </a:t>
            </a:r>
            <a:r>
              <a:rPr lang="es-419" sz="1800"/>
              <a:t>sobrevive</a:t>
            </a:r>
            <a:r>
              <a:rPr lang="es-419" sz="1800"/>
              <a:t> -&gt; Recall = 100%)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para hacer </a:t>
            </a:r>
            <a:r>
              <a:rPr lang="es-419"/>
              <a:t>modelos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predecir (prediction)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deducir (interference)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Irreducible errores</a:t>
            </a:r>
            <a:endParaRPr b="1"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Fuera el base de datos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Reducible errores</a:t>
            </a:r>
            <a:endParaRPr b="1"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Bias (prejuicio) → error en </a:t>
            </a:r>
            <a:r>
              <a:rPr lang="es-419"/>
              <a:t>seleccionar</a:t>
            </a:r>
            <a:r>
              <a:rPr lang="es-419"/>
              <a:t> el modelo 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Variance (varianza) → </a:t>
            </a:r>
            <a:r>
              <a:rPr lang="es-419"/>
              <a:t>error en seleccionar</a:t>
            </a:r>
            <a:r>
              <a:rPr lang="es-419"/>
              <a:t> base de datos para </a:t>
            </a:r>
            <a:r>
              <a:rPr lang="es-419"/>
              <a:t>entrenar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Colectar</a:t>
            </a:r>
            <a:r>
              <a:rPr lang="es-419"/>
              <a:t> datos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xperimento</a:t>
            </a:r>
            <a:endParaRPr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treatment y control grupo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causalidad</a:t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Observar</a:t>
            </a:r>
            <a:endParaRPr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no </a:t>
            </a:r>
            <a:r>
              <a:rPr lang="es-419"/>
              <a:t>intervención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no </a:t>
            </a:r>
            <a:r>
              <a:rPr lang="es-419"/>
              <a:t>causalidad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Colectar datos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Population -&gt; </a:t>
            </a:r>
            <a:r>
              <a:rPr lang="es-419"/>
              <a:t>Sample</a:t>
            </a:r>
            <a:endParaRPr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Simple random sampling, completamente al azar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37" y="558180"/>
            <a:ext cx="8001125" cy="402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600"/>
              <a:t>p-value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H0 (null hypothesis)</a:t>
            </a:r>
            <a:endParaRPr b="1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		β0 = β1 = … = βp = 0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p-value es la probabilidad para observar una relación cuando H0 es verdad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 squared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92" y="1267998"/>
            <a:ext cx="4303221" cy="21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545" y="3419606"/>
            <a:ext cx="2501347" cy="91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adjusted R-squared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menor</a:t>
            </a:r>
            <a:r>
              <a:rPr lang="es-419"/>
              <a:t> o igual que R-squared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por cada variable que se agregue tendrán una sanción adicional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contra ‘overfitting’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