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stats-db.github.io/DB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://rstats-db.github.io/DBI/reference/dbDisconnect.html" TargetMode="External"/><Relationship Id="rId11" Type="http://schemas.openxmlformats.org/officeDocument/2006/relationships/hyperlink" Target="http://rstats-db.github.io/DBI/reference/dbSendQuery.html" TargetMode="External"/><Relationship Id="rId10" Type="http://schemas.openxmlformats.org/officeDocument/2006/relationships/hyperlink" Target="http://rstats-db.github.io/DBI/reference/dbSendQuery.html" TargetMode="External"/><Relationship Id="rId13" Type="http://schemas.openxmlformats.org/officeDocument/2006/relationships/hyperlink" Target="http://rstats-db.github.io/DBI/reference/dbClearResult.html" TargetMode="External"/><Relationship Id="rId12" Type="http://schemas.openxmlformats.org/officeDocument/2006/relationships/hyperlink" Target="http://rstats-db.github.io/DBI/reference/dbFetc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stats-db.github.io/DBI/reference/dbConnect.html" TargetMode="External"/><Relationship Id="rId4" Type="http://schemas.openxmlformats.org/officeDocument/2006/relationships/hyperlink" Target="http://rstats-db.github.io/DBI/reference/dbConnect.html" TargetMode="External"/><Relationship Id="rId9" Type="http://schemas.openxmlformats.org/officeDocument/2006/relationships/hyperlink" Target="http://rstats-db.github.io/DBI/reference/dbReadTable.html" TargetMode="External"/><Relationship Id="rId15" Type="http://schemas.openxmlformats.org/officeDocument/2006/relationships/hyperlink" Target="http://rstats-db.github.io/DBI/reference/dbSendQuery.html" TargetMode="External"/><Relationship Id="rId14" Type="http://schemas.openxmlformats.org/officeDocument/2006/relationships/hyperlink" Target="http://rstats-db.github.io/DBI/reference/dbSendQuery.html" TargetMode="External"/><Relationship Id="rId17" Type="http://schemas.openxmlformats.org/officeDocument/2006/relationships/hyperlink" Target="http://rstats-db.github.io/DBI/reference/dbFetch.html" TargetMode="External"/><Relationship Id="rId16" Type="http://schemas.openxmlformats.org/officeDocument/2006/relationships/hyperlink" Target="http://rstats-db.github.io/DBI/reference/dbHasCompleted.html" TargetMode="External"/><Relationship Id="rId5" Type="http://schemas.openxmlformats.org/officeDocument/2006/relationships/hyperlink" Target="http://rstats-db.github.io/DBI/reference/dbListTables.html" TargetMode="External"/><Relationship Id="rId19" Type="http://schemas.openxmlformats.org/officeDocument/2006/relationships/hyperlink" Target="http://rstats-db.github.io/DBI/reference/dbClearResult.html" TargetMode="External"/><Relationship Id="rId6" Type="http://schemas.openxmlformats.org/officeDocument/2006/relationships/hyperlink" Target="http://rstats-db.github.io/DBI/reference/dbWriteTable.html" TargetMode="External"/><Relationship Id="rId18" Type="http://schemas.openxmlformats.org/officeDocument/2006/relationships/hyperlink" Target="http://rstats-db.github.io/DBI/reference/dbFetch.html" TargetMode="External"/><Relationship Id="rId7" Type="http://schemas.openxmlformats.org/officeDocument/2006/relationships/hyperlink" Target="http://rstats-db.github.io/DBI/reference/dbListTables.html" TargetMode="External"/><Relationship Id="rId8" Type="http://schemas.openxmlformats.org/officeDocument/2006/relationships/hyperlink" Target="http://rstats-db.github.io/DBI/reference/dbListField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adr.tidyvers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ubridate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DBI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http://rstats-db.github.io/DBI/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 spark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library(DBI)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>  top10 &lt;- dbGetQuery(sc, "Select * from flights limit 10")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>  top10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library(DBI)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# Create an ephemeral in-memory RSQLite database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con &lt;-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dbConnect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(RSQLite::SQLite(), dbname = ":memory:")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dbListTables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dbWriteTable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(con, "mtcars", mtcars)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dbListTables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dbListFields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(con, "mtcars")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dbReadTable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(con, "mtcars")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# You can fetch all results: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res &lt;-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dbSendQuery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(con, "SELECT * FROM mtcars WHERE cyl = 4")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dbFetch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(res)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dbClearResult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(res)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# Or a chunk at a time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res &lt;-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dbSendQuery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(con, "SELECT * FROM mtcars WHERE cyl = 4")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while(!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dbHasCompleted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(res)){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 chunk &lt;-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dbFetch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(res, n = 5)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 print(nrow(chunk))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dbClearResult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(res)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dbDisconnect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(con)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 sz="692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readr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http://readr.tidyverse.org/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readxl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http://readxl.tidyverse.org/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lubridate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http://lubridate.tidyverse.org/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