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-419"/>
              <a:t>Resampling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validar modelos para dividir la base de datos en un parte de train y un parte de test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regression: MSE test error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clasificación: número de calificaciones malas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Validation set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50 - 50 split -&gt; muy variable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menos data para entrenar el modelo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k-Fold Cross-Validation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k = 5 o k = 10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1052500"/>
            <a:ext cx="62007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Estimar</a:t>
            </a:r>
            <a:r>
              <a:rPr lang="es-419"/>
              <a:t> la exactitud de un variable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Al azar </a:t>
            </a:r>
            <a:r>
              <a:rPr lang="es-419"/>
              <a:t>elige</a:t>
            </a:r>
            <a:r>
              <a:rPr lang="es-419"/>
              <a:t> el mismo </a:t>
            </a:r>
            <a:r>
              <a:rPr lang="es-419"/>
              <a:t>número</a:t>
            </a:r>
            <a:r>
              <a:rPr lang="es-419"/>
              <a:t> de </a:t>
            </a:r>
            <a:r>
              <a:rPr lang="es-419"/>
              <a:t>filas</a:t>
            </a:r>
            <a:r>
              <a:rPr lang="es-419"/>
              <a:t> de base de datos original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sample(x, x, replace=T)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Hace un 5-fold cross validation por dos </a:t>
            </a:r>
            <a:r>
              <a:rPr lang="es-419"/>
              <a:t>modelos</a:t>
            </a:r>
            <a:r>
              <a:rPr lang="es-419"/>
              <a:t> para </a:t>
            </a:r>
            <a:r>
              <a:rPr lang="es-419"/>
              <a:t>predecir</a:t>
            </a:r>
            <a:r>
              <a:rPr lang="es-419"/>
              <a:t> el retraso en el base de datos de flights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