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hiny.rstudio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s://rstudio.github.io/shinythemes/" TargetMode="External"/><Relationship Id="rId5" Type="http://schemas.openxmlformats.org/officeDocument/2006/relationships/hyperlink" Target="https://bootswatc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shinyapps.io/" TargetMode="External"/><Relationship Id="rId4" Type="http://schemas.openxmlformats.org/officeDocument/2006/relationships/hyperlink" Target="https://www.shinyproxy.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300" cy="37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render*()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Los resultados cambian cuando 1 de los inputs cambia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21035"/>
            <a:ext cx="14400199" cy="655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reactive()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Para hacer un base de datos que depende de uno o </a:t>
            </a:r>
            <a:r>
              <a:rPr lang="en-US"/>
              <a:t>más</a:t>
            </a:r>
            <a:r>
              <a:rPr lang="en-US"/>
              <a:t> inputs que tu quieres </a:t>
            </a:r>
            <a:r>
              <a:rPr lang="en-US"/>
              <a:t>utilizar</a:t>
            </a:r>
            <a:r>
              <a:rPr lang="en-US"/>
              <a:t> en dos a </a:t>
            </a:r>
            <a:r>
              <a:rPr lang="en-US"/>
              <a:t>más</a:t>
            </a:r>
            <a:r>
              <a:rPr lang="en-US"/>
              <a:t> outputs.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Este data </a:t>
            </a:r>
            <a:r>
              <a:rPr lang="en-US"/>
              <a:t>también</a:t>
            </a:r>
            <a:r>
              <a:rPr lang="en-US"/>
              <a:t> es reactivo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isolate()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No responde a cambios de un input specifico.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observeEvent()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input valor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R code que corre cuando el input cambia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observe()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Corre el </a:t>
            </a:r>
            <a:r>
              <a:rPr lang="en-US"/>
              <a:t>código</a:t>
            </a:r>
            <a:r>
              <a:rPr lang="en-US"/>
              <a:t> cuando un de los inputs cambia. (el mismo como render)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eventReactive()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input valor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R code para construir un </a:t>
            </a:r>
            <a:r>
              <a:rPr lang="en-US"/>
              <a:t>objeto</a:t>
            </a:r>
            <a:r>
              <a:rPr lang="en-US"/>
              <a:t> cuando el input valor cambia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Construye un base de datos que </a:t>
            </a:r>
            <a:r>
              <a:rPr lang="en-US"/>
              <a:t>también</a:t>
            </a:r>
            <a:r>
              <a:rPr lang="en-US"/>
              <a:t> es reactive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reactiveValues()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Hace una lista de valores reactivo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tags$h1(), tags$a()</a:t>
            </a:r>
            <a:endParaRPr/>
          </a:p>
          <a:p>
            <a:pPr indent="45720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unnamed argumentos es el contenido</a:t>
            </a:r>
            <a:endParaRPr/>
          </a:p>
          <a:p>
            <a:pPr indent="45720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named argumentos son los </a:t>
            </a:r>
            <a:r>
              <a:rPr lang="en-US"/>
              <a:t>atributos</a:t>
            </a:r>
            <a:endParaRPr/>
          </a:p>
          <a:p>
            <a:pPr indent="45720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HTML() puede contener raw 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tags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90014" y="2874937"/>
            <a:ext cx="61200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&lt;h1&gt;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&lt;p&gt;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&lt;div&gt;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&lt;strong&gt;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&lt;hr&gt;</a:t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7290108" y="2874937"/>
            <a:ext cx="61200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h1()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div()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strong()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Instalar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42090" y="28256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http://shiny.rstudio.com/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install.packages("shiny")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11 Ejemplos</a:t>
            </a:r>
            <a:endParaRPr b="1"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runExample("01_hello")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 - fluidRow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cade fuildRow añadir un nueva row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cade column(X) añadir una columna con tamaño X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tamaño total es 12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offset = Y es para poner una columna Y pasos a derecha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 - sidebar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Para hacer un sidebar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571" lvl="0" marL="45720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sidebarPanel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mainPanel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Panels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Diferentes</a:t>
            </a:r>
            <a:r>
              <a:rPr lang="en-US"/>
              <a:t> </a:t>
            </a:r>
            <a:r>
              <a:rPr lang="en-US"/>
              <a:t>tipos</a:t>
            </a:r>
            <a:r>
              <a:rPr lang="en-US"/>
              <a:t> de inputs </a:t>
            </a:r>
            <a:r>
              <a:rPr lang="en-US"/>
              <a:t>agrupados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wellPanel() - color gris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Panels - tabsetPanel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Navegar</a:t>
            </a:r>
            <a:r>
              <a:rPr lang="en-US"/>
              <a:t> entre </a:t>
            </a:r>
            <a:r>
              <a:rPr lang="en-US"/>
              <a:t>diferentes</a:t>
            </a:r>
            <a:r>
              <a:rPr lang="en-US"/>
              <a:t> t</a:t>
            </a:r>
            <a:r>
              <a:rPr lang="en-US"/>
              <a:t>abPanel()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Navigation bar on top of the page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Panels - </a:t>
            </a:r>
            <a:r>
              <a:rPr lang="en-US"/>
              <a:t>navlistPanel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Navegar</a:t>
            </a:r>
            <a:r>
              <a:rPr lang="en-US"/>
              <a:t> entre </a:t>
            </a:r>
            <a:r>
              <a:rPr lang="en-US"/>
              <a:t>diferentes</a:t>
            </a:r>
            <a:r>
              <a:rPr lang="en-US"/>
              <a:t> tabPanel()</a:t>
            </a:r>
            <a:endParaRPr/>
          </a:p>
          <a:p>
            <a:pPr indent="-80027" lvl="0" marL="359999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Navigation</a:t>
            </a:r>
            <a:r>
              <a:rPr lang="en-US"/>
              <a:t> bar on </a:t>
            </a:r>
            <a:r>
              <a:rPr b="1" lang="en-US"/>
              <a:t>side</a:t>
            </a:r>
            <a:r>
              <a:rPr lang="en-US"/>
              <a:t> of the page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Normal Shiny </a:t>
            </a:r>
            <a:r>
              <a:rPr lang="en-US"/>
              <a:t>utiliza</a:t>
            </a:r>
            <a:r>
              <a:rPr lang="en-US"/>
              <a:t> </a:t>
            </a:r>
            <a:r>
              <a:rPr lang="en-US"/>
              <a:t>Bootstrap</a:t>
            </a:r>
            <a:r>
              <a:rPr lang="en-US"/>
              <a:t> css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http://getbootstrap.com/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Themes: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https://rstudio.github.io/shinythemes/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https://bootswatch.com/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Do not Repeat Yourself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No te repitas a ti mismo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Cambias solo en un lugar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Cambias solo una vez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Puedes utilizar el mismo lógica en diferentes apps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→ Utiliza funciones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Funciones en Shiny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Necesita dos, 1 por UI y 1 por server, </a:t>
            </a:r>
            <a:r>
              <a:rPr lang="en-US"/>
              <a:t>utiliza</a:t>
            </a:r>
            <a:r>
              <a:rPr lang="en-US"/>
              <a:t> naming </a:t>
            </a:r>
            <a:r>
              <a:rPr lang="en-US"/>
              <a:t>conventions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taglist() para retornar múltiple objetos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Utilizó NS() para cambiar el od por cada call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input, output, session (y más)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no necesita NS()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Utiliza callModule(nombre del función, el mismo id que en el ui función)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Shiny</a:t>
            </a:r>
            <a:r>
              <a:rPr lang="en-US"/>
              <a:t> es un paquete en R para construir aplicaciones </a:t>
            </a:r>
            <a:r>
              <a:rPr b="1" lang="en-US"/>
              <a:t>interactivo</a:t>
            </a:r>
            <a:r>
              <a:rPr lang="en-US"/>
              <a:t> de web solo con R.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Donde pone los funciones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el mismo archivo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archivo </a:t>
            </a:r>
            <a:r>
              <a:rPr lang="en-US"/>
              <a:t>different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paquette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-US"/>
              <a:t>alores </a:t>
            </a:r>
            <a:r>
              <a:rPr lang="en-US"/>
              <a:t>Reactivo en funciones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valor </a:t>
            </a:r>
            <a:r>
              <a:rPr lang="en-US"/>
              <a:t>&lt;-</a:t>
            </a:r>
            <a:r>
              <a:rPr lang="en-US"/>
              <a:t>  reactive({ valor })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valor()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código</a:t>
            </a:r>
            <a:r>
              <a:rPr lang="en-US"/>
              <a:t> fuera el server funcion corre una vez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código entra el server funcion corre una vez por usuario conectado al app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código entra un render función corre mucho veces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Compartir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http://www.shinyapps.io/</a:t>
            </a:r>
            <a:r>
              <a:rPr lang="en-US"/>
              <a:t> 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https://www.shinyproxy.io/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Utiliza</a:t>
            </a:r>
            <a:r>
              <a:rPr lang="en-US"/>
              <a:t> el template:</a:t>
            </a:r>
            <a:endParaRPr/>
          </a:p>
          <a:p>
            <a:pPr indent="-508571" lvl="0" marL="45720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UI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server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shinyApp()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base de datos de peliculas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un </a:t>
            </a:r>
            <a:r>
              <a:rPr lang="en-US"/>
              <a:t>título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dos </a:t>
            </a:r>
            <a:r>
              <a:rPr lang="en-US"/>
              <a:t>select</a:t>
            </a:r>
            <a:r>
              <a:rPr lang="en-US"/>
              <a:t> inputs para eligir X y Y variables para un plot de puntos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slider input para cambiar el alpha (intensidad) de los puntos en el plot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select input para cambiar los colores en el plot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mostrar un table con los datos cuando un checkbox esta checked</a:t>
            </a:r>
            <a:endParaRPr/>
          </a:p>
          <a:p>
            <a:pPr indent="-508571" lvl="0" marL="45720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lo que tu quieres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Architectura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AutoNum type="arabicPeriod"/>
            </a:pPr>
            <a:r>
              <a:rPr b="1" lang="en-US"/>
              <a:t>Server, </a:t>
            </a:r>
            <a:r>
              <a:rPr lang="en-US"/>
              <a:t>puede correr en tu computador o en otro lugar (cloud)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AutoNum type="arabicPeriod"/>
            </a:pPr>
            <a:r>
              <a:rPr b="1" lang="en-US"/>
              <a:t>UI, </a:t>
            </a:r>
            <a:r>
              <a:rPr lang="en-US"/>
              <a:t>resultados en HTML en tu browser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En R un shiny app tiene (en un o dos archivos):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1. Un objeto server 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2. Un objeto UI 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3. Funcion shinyApp() para combinar los 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b="1" lang="en-US"/>
              <a:t>Input</a:t>
            </a:r>
            <a:endParaRPr b="1"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Cosas que el usuario puede cambiar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b="1" lang="en-US"/>
              <a:t>Output</a:t>
            </a:r>
            <a:endParaRPr b="1"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Cosas generado con R (plots, text)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88725"/>
            <a:ext cx="14400200" cy="802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reglas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AutoNum type="arabicPeriod"/>
            </a:pPr>
            <a:r>
              <a:rPr lang="en-US"/>
              <a:t>Output objeto tiene los outputs en nombre de su id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output$hist &lt;- renderPlot({</a:t>
            </a:r>
            <a:br>
              <a:rPr lang="en-US"/>
            </a:br>
            <a:r>
              <a:rPr lang="en-US"/>
              <a:t>    hist(rnorm(input$num), main = input$title)</a:t>
            </a:r>
            <a:br>
              <a:rPr lang="en-US"/>
            </a:br>
            <a:r>
              <a:rPr lang="en-US"/>
              <a:t>  })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571" lvl="0" marL="457200">
              <a:spcBef>
                <a:spcPts val="1575"/>
              </a:spcBef>
              <a:spcAft>
                <a:spcPts val="0"/>
              </a:spcAft>
              <a:buSzPts val="4409"/>
              <a:buAutoNum type="arabicPeriod" startAt="2"/>
            </a:pPr>
            <a:r>
              <a:rPr lang="en-US"/>
              <a:t>output objetos necesitan ser creados con una funcion render*()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reglas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>
              <a:spcBef>
                <a:spcPts val="1575"/>
              </a:spcBef>
              <a:spcAft>
                <a:spcPts val="0"/>
              </a:spcAft>
              <a:buSzPts val="4409"/>
              <a:buAutoNum type="arabicPeriod" startAt="3"/>
            </a:pPr>
            <a:r>
              <a:rPr lang="en-US"/>
              <a:t>Input</a:t>
            </a:r>
            <a:r>
              <a:rPr lang="en-US"/>
              <a:t> objeto tiene los valores de inputs en nombre de su id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textInput(inputId = "title",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	label = "Write a title",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        	value = "Histogram of Random Normal Values")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input$title tiene el texto de este input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Reactivity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Cuando cambio un output depende un input?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7 </a:t>
            </a:r>
            <a:r>
              <a:rPr lang="en-US"/>
              <a:t>funciones</a:t>
            </a:r>
            <a:r>
              <a:rPr lang="en-US"/>
              <a:t> para controlar reactivity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