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1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2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3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3" y="1260874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3" y="1878809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4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9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4127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8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8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1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lmasaeed2010/AdminLT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ctrTitle"/>
          </p:nvPr>
        </p:nvSpPr>
        <p:spPr>
          <a:xfrm>
            <a:off x="685801" y="841773"/>
            <a:ext cx="7772400" cy="1790700"/>
          </a:xfrm>
          <a:prstGeom prst="rect">
            <a:avLst/>
          </a:prstGeom>
        </p:spPr>
        <p:txBody>
          <a:bodyPr anchorCtr="0" anchor="b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Shiny Dashboards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Que es un Dashboard?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93700" lvl="0" marL="457200" rtl="0">
              <a:spcBef>
                <a:spcPts val="90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Para gente que no son technico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User friendly overview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Fetch data </a:t>
            </a:r>
            <a:r>
              <a:rPr lang="es-419"/>
              <a:t>rápido</a:t>
            </a:r>
            <a:endParaRPr/>
          </a:p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Presentar sumarios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/>
              <a:t>shinydashboards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0" lvl="0" marL="1651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dashboardPage()</a:t>
            </a:r>
            <a:endParaRPr/>
          </a:p>
          <a:p>
            <a:pPr indent="-393700" lvl="0" marL="914400" rtl="0">
              <a:spcBef>
                <a:spcPts val="90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dashboardHeader()</a:t>
            </a:r>
            <a:endParaRPr/>
          </a:p>
          <a:p>
            <a:pPr indent="-393700" lvl="0" marL="914400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dashboardSidebar()</a:t>
            </a:r>
            <a:endParaRPr/>
          </a:p>
          <a:p>
            <a:pPr indent="-393700" lvl="0" marL="914400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dashboardBody()</a:t>
            </a:r>
            <a:endParaRPr/>
          </a:p>
          <a:p>
            <a:pPr indent="0" lvl="0" mar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AdminLTE theme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https://github.com/almasaeed2010/AdminLTE</a:t>
            </a: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Extra funciones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infoBox()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valueBox()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