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7" y="5672376"/>
            <a:ext cx="10800160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20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3" y="583570"/>
            <a:ext cx="9152300" cy="9135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4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780"/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150"/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4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8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2" y="2647443"/>
            <a:ext cx="6091964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2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3"/>
            <a:ext cx="612196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48576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39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571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863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8625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8625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28625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28625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8625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28625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9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edgararuiz/dbplo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Instalación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install.packages("sparklyr")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library(sparklyr)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spark_install(version = "2.1.0")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sc &lt;- spark_connect(master = "local")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 dbplot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conf &lt;- spark_config()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sc &lt;- spark_connect(master = "local", version = "2.1.0")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spark_diamonds &lt;- copy_to(sc, diamonds, "diamonds")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Correr R </a:t>
            </a:r>
            <a:r>
              <a:rPr lang="en-US"/>
              <a:t>código</a:t>
            </a:r>
            <a:r>
              <a:rPr lang="en-US"/>
              <a:t> en Spark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spark_apply()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utilizar </a:t>
            </a:r>
            <a:r>
              <a:rPr lang="en-US"/>
              <a:t>conocimiento</a:t>
            </a:r>
            <a:r>
              <a:rPr lang="en-US"/>
              <a:t> de 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complementar 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Instalar</a:t>
            </a:r>
            <a:r>
              <a:rPr lang="en-US"/>
              <a:t> R en </a:t>
            </a:r>
            <a:r>
              <a:rPr lang="en-US"/>
              <a:t>cada</a:t>
            </a:r>
            <a:r>
              <a:rPr lang="en-US"/>
              <a:t> node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Pero </a:t>
            </a:r>
            <a:r>
              <a:rPr lang="en-US"/>
              <a:t>paquetes</a:t>
            </a:r>
            <a:r>
              <a:rPr lang="en-US"/>
              <a:t> no son necesario (spark_apply hace estos)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Arquitectura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Spark no tiene datos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099" y="2891000"/>
            <a:ext cx="14400200" cy="541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Conectar</a:t>
            </a:r>
            <a:r>
              <a:rPr lang="en-US"/>
              <a:t> a el spark-shell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Funciones (sdf, ft, ml)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dplyr</a:t>
            </a:r>
            <a:endParaRPr/>
          </a:p>
          <a:p>
            <a:pPr indent="-508571" lvl="0" marL="457200">
              <a:spcBef>
                <a:spcPts val="0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invoke()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UI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Jobs &amp; Stages - progreso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Storage - datos cargado en Spark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Environment - </a:t>
            </a:r>
            <a:r>
              <a:rPr lang="en-US"/>
              <a:t>información</a:t>
            </a:r>
            <a:r>
              <a:rPr lang="en-US"/>
              <a:t> general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Executors - maquinas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sdf (Spark Data Frame) funciones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sdf_pivot()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sdf_partition() </a:t>
            </a:r>
            <a:endParaRPr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sdf_predict() como predict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ft (feature transformers) funciones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ft_binarizer() 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ft_bucketizer() como cut()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ml_logistic_regression()</a:t>
            </a:r>
            <a:endParaRPr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ml_linear_regression()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Hacer </a:t>
            </a:r>
            <a:r>
              <a:rPr lang="en-US"/>
              <a:t>gráficos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https://github.com/edgararuiz/dbplot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Primero hacer un sumario de los datos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r>
              <a:rPr lang="en-US"/>
              <a:t>jercicio model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mtcars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predecir</a:t>
            </a:r>
            <a:r>
              <a:rPr lang="en-US"/>
              <a:t> mpg depende wt y cyl  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ml_linear_regression()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