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1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6" y="5672376"/>
            <a:ext cx="10800159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19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2" y="583569"/>
            <a:ext cx="9152300" cy="9135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3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3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7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1" y="2647442"/>
            <a:ext cx="6091964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1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2"/>
            <a:ext cx="6121966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022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780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26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6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0970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9769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867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61966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0764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66863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8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park.apache.org/docs/latest/mllib-guide.html" TargetMode="External"/><Relationship Id="rId4" Type="http://schemas.openxmlformats.org/officeDocument/2006/relationships/hyperlink" Target="http://spark.rstudio.com/index.html" TargetMode="External"/><Relationship Id="rId5" Type="http://schemas.openxmlformats.org/officeDocument/2006/relationships/hyperlink" Target="http://www.rstudio.com/resources/cheatsheet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dgararuiz/dbpl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Fuentes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http://spark.apache.org/docs/latest/mllib-guide.html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http://spark.rstudio.com/index.html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http://www.rstudio.com/resources/cheatsheets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</a:t>
            </a:r>
            <a:r>
              <a:rPr lang="en-US"/>
              <a:t>jercicio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mtcars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predecir</a:t>
            </a:r>
            <a:r>
              <a:rPr lang="en-US"/>
              <a:t> mpg depende wt y cyl 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copy_to()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ml_linear_regression()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Correr R codigo en Spark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spark_apply()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utilizar </a:t>
            </a:r>
            <a:r>
              <a:rPr lang="en-US"/>
              <a:t>conocimiento</a:t>
            </a:r>
            <a:r>
              <a:rPr lang="en-US"/>
              <a:t> de 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complementar 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Instalar</a:t>
            </a:r>
            <a:r>
              <a:rPr lang="en-US"/>
              <a:t> R en </a:t>
            </a:r>
            <a:r>
              <a:rPr lang="en-US"/>
              <a:t>cada</a:t>
            </a:r>
            <a:r>
              <a:rPr lang="en-US"/>
              <a:t> node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Pero </a:t>
            </a:r>
            <a:r>
              <a:rPr lang="en-US"/>
              <a:t>paquetes</a:t>
            </a:r>
            <a:r>
              <a:rPr lang="en-US"/>
              <a:t> no son necesario (spark_apply hace estos)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Instalación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install.packages("sparklyr")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library(sparklyr)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spark_install(version = "2.1.0")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sc &lt;- spark_connect(master = "local")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Arquitectura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Spark no tiene datos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099" y="2891000"/>
            <a:ext cx="14400199" cy="541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Conectar</a:t>
            </a:r>
            <a:r>
              <a:rPr lang="en-US"/>
              <a:t> a el spark-shell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Funciones (sdf, ft, ml)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dplyr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invoke()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Spark UI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Jobs &amp; Stages - progreso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Storage - datos cargado en Spark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Environment - </a:t>
            </a:r>
            <a:r>
              <a:rPr lang="en-US"/>
              <a:t>información</a:t>
            </a:r>
            <a:r>
              <a:rPr lang="en-US"/>
              <a:t> general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Executors - maquinas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sdf (Spark Data Frame) funciones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sdf_pivot()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sdf_partition()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sdf_predict() como predict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ft (feature transformers) funciones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ft_binarizer()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ft_bucketizer() como cut()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ml_logistic_regression()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ml_linear_regression()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Hacer </a:t>
            </a:r>
            <a:r>
              <a:rPr lang="en-US"/>
              <a:t>gráficos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https://github.com/edgararuiz/dbplot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Primero hacer un sumario de los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