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altura vs peso ejample, explorar, modelar, dos modelos, no tiene todos los gente en tu datos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sumar los inputs multiplicado con los weights. Cuando es mas que el treshold fire 1.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i-junkie.com/ann/evolved/nnt1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v6UVOQ0F44" TargetMode="External"/><Relationship Id="rId4" Type="http://schemas.openxmlformats.org/officeDocument/2006/relationships/hyperlink" Target="https://www.youtube.com/watch?v=iakFfOmanJU" TargetMode="External"/><Relationship Id="rId5" Type="http://schemas.openxmlformats.org/officeDocument/2006/relationships/hyperlink" Target="https://www.youtube.com/watch?v=g0TaYhjpOf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Fuentes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http://www.ai-junkie.com/ann/evolved/nnt1.html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Genético</a:t>
            </a:r>
            <a:r>
              <a:rPr lang="es-419"/>
              <a:t> </a:t>
            </a:r>
            <a:r>
              <a:rPr lang="es-419"/>
              <a:t>Algoritmo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Genes -&gt; </a:t>
            </a:r>
            <a:r>
              <a:rPr lang="es-419"/>
              <a:t>Chromosomes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Survival of the fittest (seleccionar los casos con el mejor score)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Recombinación</a:t>
            </a:r>
            <a:r>
              <a:rPr lang="es-419"/>
              <a:t> (hijos)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Mutación</a:t>
            </a:r>
            <a:r>
              <a:rPr lang="es-419"/>
              <a:t> (cambio al azar)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Neural Network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54" y="1083600"/>
            <a:ext cx="6154247" cy="35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50" y="0"/>
            <a:ext cx="7333502" cy="463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14" y="0"/>
            <a:ext cx="5790767" cy="463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https://www.youtube.com/watch?v=qv6UVOQ0F44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https://www.youtube.com/watch?v=iakFfOmanJU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https://www.youtube.com/watch?v=g0TaYhjpOfo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