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1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6" y="5672376"/>
            <a:ext cx="10800159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19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2" y="583569"/>
            <a:ext cx="9152300" cy="9135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6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3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3" y="2874936"/>
            <a:ext cx="6120090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7" y="2874936"/>
            <a:ext cx="6120090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1" y="2647442"/>
            <a:ext cx="6091964" cy="1297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1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2"/>
            <a:ext cx="6121966" cy="1297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3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7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022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780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26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6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0970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9769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867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61966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0764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66863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8"/>
            <a:ext cx="4644444" cy="600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3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7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8"/>
            <a:ext cx="4644444" cy="600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6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8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studio.com/products/shiny/shiny-user-showcase/" TargetMode="External"/><Relationship Id="rId4" Type="http://schemas.openxmlformats.org/officeDocument/2006/relationships/hyperlink" Target="http://shiny.rstudio.com/tutorial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hinyapps.io/" TargetMode="External"/><Relationship Id="rId4" Type="http://schemas.openxmlformats.org/officeDocument/2006/relationships/hyperlink" Target="https://www.shinyproxy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hiny.r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1"/>
            <a:ext cx="12240300" cy="37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Shiny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Reactivity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Cuando cambio un output depende un input?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7 </a:t>
            </a:r>
            <a:r>
              <a:rPr lang="en-US"/>
              <a:t>funciones</a:t>
            </a:r>
            <a:r>
              <a:rPr lang="en-US"/>
              <a:t> para controlar reactivity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1. render*()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Los resultados cambian cuando 1 de los inputs cambia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121035"/>
            <a:ext cx="14400199" cy="655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2. reactive()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Para hacer un base de datos que depende de uno o </a:t>
            </a:r>
            <a:r>
              <a:rPr lang="en-US"/>
              <a:t>más</a:t>
            </a:r>
            <a:r>
              <a:rPr lang="en-US"/>
              <a:t> inputs que tu quieres </a:t>
            </a:r>
            <a:r>
              <a:rPr lang="en-US"/>
              <a:t>utilizar</a:t>
            </a:r>
            <a:r>
              <a:rPr lang="en-US"/>
              <a:t> en dos a </a:t>
            </a:r>
            <a:r>
              <a:rPr lang="en-US"/>
              <a:t>más</a:t>
            </a:r>
            <a:r>
              <a:rPr lang="en-US"/>
              <a:t> outputs.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Este data </a:t>
            </a:r>
            <a:r>
              <a:rPr lang="en-US"/>
              <a:t>también</a:t>
            </a:r>
            <a:r>
              <a:rPr lang="en-US"/>
              <a:t> es reactivo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3. isolate()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 responde a cambios de un input specifico.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4. observeEvent()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input valor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R code que corre cuando el input cambia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5. observe()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Corre el </a:t>
            </a:r>
            <a:r>
              <a:rPr lang="en-US"/>
              <a:t>código</a:t>
            </a:r>
            <a:r>
              <a:rPr lang="en-US"/>
              <a:t> cuando un de los inputs cambia. (el mismo como render)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6. eventReactive()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input valor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 code para construir un </a:t>
            </a:r>
            <a:r>
              <a:rPr lang="en-US"/>
              <a:t>objeto</a:t>
            </a:r>
            <a:r>
              <a:rPr lang="en-US"/>
              <a:t> cuando el input valor cambia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Construye un base de datos que </a:t>
            </a:r>
            <a:r>
              <a:rPr lang="en-US"/>
              <a:t>también</a:t>
            </a:r>
            <a:r>
              <a:rPr lang="en-US"/>
              <a:t> es reactive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7. reactiveValues()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Hace una lista de valores reactivo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HTML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tags$h1(), tags$a()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unnamed argumentos es el contenido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named argumentos son los </a:t>
            </a:r>
            <a:r>
              <a:rPr lang="en-US"/>
              <a:t>atributos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>
              <a:spcBef>
                <a:spcPts val="0"/>
              </a:spcBef>
              <a:buNone/>
            </a:pPr>
            <a:r>
              <a:rPr lang="en-US"/>
              <a:t>HTML() puede contener raw 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Fuentes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https://www.rstudio.com/products/shiny/shiny-user-showcase/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http://shiny.rstudio.com/tutorial/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tags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990013" y="2874936"/>
            <a:ext cx="61200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&lt;h1&gt;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&lt;p&gt;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&lt;div&gt;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&lt;strong&gt;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7290107" y="2874936"/>
            <a:ext cx="61200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h1()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p()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div()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strong()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Layout - fluidRow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cade fuildRow añadir un nueva row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cade column(X) añadir una columna con tamaño 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tamaño total es 12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offset = Y es para poner una columna Y pasos a derecha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Panels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Diferentes</a:t>
            </a:r>
            <a:r>
              <a:rPr lang="en-US"/>
              <a:t> </a:t>
            </a:r>
            <a:r>
              <a:rPr lang="en-US"/>
              <a:t>tipos</a:t>
            </a:r>
            <a:r>
              <a:rPr lang="en-US"/>
              <a:t> de inputs </a:t>
            </a:r>
            <a:r>
              <a:rPr lang="en-US"/>
              <a:t>agrupados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wellPanel() - color gris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Panels - tabsetPanel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Navegar</a:t>
            </a:r>
            <a:r>
              <a:rPr lang="en-US"/>
              <a:t> entre </a:t>
            </a:r>
            <a:r>
              <a:rPr lang="en-US"/>
              <a:t>diferentes</a:t>
            </a:r>
            <a:r>
              <a:rPr lang="en-US"/>
              <a:t> t</a:t>
            </a:r>
            <a:r>
              <a:rPr lang="en-US"/>
              <a:t>abPanel()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Navigation bar on top of the page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Panels - </a:t>
            </a:r>
            <a:r>
              <a:rPr lang="en-US"/>
              <a:t>navlistPanel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Navegar</a:t>
            </a:r>
            <a:r>
              <a:rPr lang="en-US"/>
              <a:t> entre </a:t>
            </a:r>
            <a:r>
              <a:rPr lang="en-US"/>
              <a:t>diferentes</a:t>
            </a:r>
            <a:r>
              <a:rPr lang="en-US"/>
              <a:t> tabPanel()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Navigation</a:t>
            </a:r>
            <a:r>
              <a:rPr lang="en-US"/>
              <a:t> bar on </a:t>
            </a:r>
            <a:r>
              <a:rPr b="1" lang="en-US"/>
              <a:t>side</a:t>
            </a:r>
            <a:r>
              <a:rPr lang="en-US"/>
              <a:t> of the page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Performance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código</a:t>
            </a:r>
            <a:r>
              <a:rPr lang="en-US"/>
              <a:t> fuera el server funcion corre una vez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código entra el server funcion corre una vez por usuario conectado al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código entra un render función corre mucho veces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Compartir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http://www.shinyapps.io/</a:t>
            </a:r>
            <a:r>
              <a:rPr lang="en-U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https://www.shinyproxy.io/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Instalar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http://shiny.rstudio.com/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install.packages("shiny")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11 Ejemplos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runExample("01_hello")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Shiny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Sniny es un paquete en R para construir aplicaciones </a:t>
            </a:r>
            <a:r>
              <a:rPr b="1" lang="en-US"/>
              <a:t>interactivo</a:t>
            </a:r>
            <a:r>
              <a:rPr lang="en-US"/>
              <a:t> de web solo con 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Architectura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US"/>
              <a:t>Server, </a:t>
            </a:r>
            <a:r>
              <a:rPr lang="en-US"/>
              <a:t>puede correr en tu computador o en otro lugar (cloud)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US"/>
              <a:t>UI, </a:t>
            </a:r>
            <a:r>
              <a:rPr lang="en-US"/>
              <a:t>resultados en HTML en tu browser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En R un shiny app tiene (en un o dos archivos):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1. Un objeto server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2. Un objeto UI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3. Funcion shinyApp() para combinar los 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Server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Input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Cosas que el usuario puede cambiar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-US"/>
              <a:t>Output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Cosas generado con R (plots, text)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8724"/>
            <a:ext cx="14400200" cy="802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3 reglas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Output objeto tiene los outputs en nombre de su id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output$hist &lt;- renderPlot({</a:t>
            </a:r>
            <a:br>
              <a:rPr lang="en-US"/>
            </a:br>
            <a:r>
              <a:rPr lang="en-US"/>
              <a:t>    hist(rnorm(input$num), main = input$title)</a:t>
            </a:r>
            <a:br>
              <a:rPr lang="en-US"/>
            </a:br>
            <a:r>
              <a:rPr lang="en-US"/>
              <a:t>  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 startAt="2"/>
            </a:pPr>
            <a:r>
              <a:rPr lang="en-US"/>
              <a:t>output objetos necesitan ser creados con una funcion render*()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3 reglas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 startAt="3"/>
            </a:pPr>
            <a:r>
              <a:rPr lang="en-US"/>
              <a:t>Input</a:t>
            </a:r>
            <a:r>
              <a:rPr lang="en-US"/>
              <a:t> objeto tiene los valores de inputs en nombre de su 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textInput(inputId = "title",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       	label = "Write a title",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	value = "Histogram of Random Normal Values")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input$title tiene el texto de este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