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htmlwidgets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hetruesiz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</p:spPr>
        <p:txBody>
          <a:bodyPr anchorCtr="0" anchor="b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Interactive 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Guardar cambios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stopApp(data)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value &lt;- runApp(app)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después cerrar value tiene los datos nuevo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Opciones para </a:t>
            </a:r>
            <a:r>
              <a:rPr lang="es-419"/>
              <a:t>interactuar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click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double click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hover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brush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Connectar </a:t>
            </a:r>
            <a:r>
              <a:rPr lang="es-419"/>
              <a:t>gráficos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un plot tiene el brush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otra plot tiene el base de datos de brush y normal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htmlwidgets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Framework para hacer html widgets (con javascript)</a:t>
            </a:r>
          </a:p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http://www.htmlwidgets.org</a:t>
            </a:r>
          </a:p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000000"/>
                </a:solidFill>
              </a:rPr>
              <a:t>Functione en: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-419">
                <a:solidFill>
                  <a:srgbClr val="000000"/>
                </a:solidFill>
              </a:rPr>
              <a:t>R console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-419">
                <a:solidFill>
                  <a:srgbClr val="000000"/>
                </a:solidFill>
              </a:rPr>
              <a:t>R markdown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s-419">
                <a:solidFill>
                  <a:srgbClr val="000000"/>
                </a:solidFill>
              </a:rPr>
              <a:t>Shiny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Ejamples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leaflet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plotly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leaflet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mapas</a:t>
            </a:r>
            <a:r>
              <a:rPr lang="es-419"/>
              <a:t> interactivas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7500"/>
              <a:buFont typeface="Arial"/>
              <a:buNone/>
            </a:pPr>
            <a:r>
              <a:rPr lang="es-419"/>
              <a:t>plotly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ggplotly()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funcione con ggplot2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zoom y más info por cada data punto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Interactive vs static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Tu puedes cambiar el </a:t>
            </a:r>
            <a:r>
              <a:rPr lang="es-419"/>
              <a:t>gráfico</a:t>
            </a:r>
            <a:r>
              <a:rPr lang="es-419"/>
              <a:t> con inputs o </a:t>
            </a:r>
            <a:r>
              <a:rPr lang="es-419"/>
              <a:t>interacción</a:t>
            </a:r>
            <a:r>
              <a:rPr lang="es-419"/>
              <a:t> con el </a:t>
            </a:r>
            <a:r>
              <a:rPr lang="es-419"/>
              <a:t>gráfico</a:t>
            </a:r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Tu no puedes cambiar nada, solo mirar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Explorar vs presentar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Para entender los datos, no necesita ser muy bonito.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Para </a:t>
            </a:r>
            <a:r>
              <a:rPr lang="es-419"/>
              <a:t>comunicar</a:t>
            </a:r>
            <a:r>
              <a:rPr lang="es-419"/>
              <a:t> los resultados, necesita ser limpia y bonito.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75" y="0"/>
            <a:ext cx="6936449" cy="47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Interactive y para presentar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https://thetruesize.com/</a:t>
            </a:r>
            <a:r>
              <a:rPr lang="es-419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Como?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Sniny</a:t>
            </a:r>
          </a:p>
          <a:p>
            <a: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s-419"/>
              <a:t>h</a:t>
            </a:r>
            <a:r>
              <a:rPr lang="es-419"/>
              <a:t>tmlwidgets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Click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en plotOutput() 	→ 	</a:t>
            </a:r>
            <a:r>
              <a:rPr lang="es-419"/>
              <a:t>click = "plot_click"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en render*() 		→ 	input$plot_click$x (o más)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Puntos cerca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nearPoints(data, input$plot_click, threshold, maxpoints)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threshold → distancia minimum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maxpoints → max número de puntos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Añadir</a:t>
            </a:r>
            <a:r>
              <a:rPr lang="es-419"/>
              <a:t> </a:t>
            </a:r>
            <a:r>
              <a:rPr lang="es-419"/>
              <a:t>puntos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rbind() y el reactive estructura correcto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reactiveValues() + observeEvent()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