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studio.github.io/shinydashboar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lmasaeed2010/AdminLT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</p:spPr>
        <p:txBody>
          <a:bodyPr anchorCtr="0" anchor="b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Shiny Dashboards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Fuentes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https://rstudio.github.io/shinydashboard/</a:t>
            </a:r>
            <a:r>
              <a:rPr lang="es-419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Que es un Dashboard?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Para gente que no son technico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User friendly overview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Fetch data </a:t>
            </a:r>
            <a:r>
              <a:rPr lang="es-419"/>
              <a:t>rápido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Presentar sumarios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7500"/>
              <a:buFont typeface="Arial"/>
              <a:buNone/>
            </a:pPr>
            <a:r>
              <a:rPr lang="es-419"/>
              <a:t>shinydashboards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0" lvl="0" marL="165100">
              <a:spcBef>
                <a:spcPts val="0"/>
              </a:spcBef>
              <a:buNone/>
            </a:pPr>
            <a:r>
              <a:rPr lang="es-419"/>
              <a:t>dashboardPage()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-419"/>
              <a:t>dashboardHeader()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-419"/>
              <a:t>dashboardSidebar()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-419"/>
              <a:t>dashboardBody()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AdminLTE theme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https://github.com/almasaeed2010/AdminLTE</a:t>
            </a:r>
            <a:r>
              <a:rPr lang="es-419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Extra funciones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infoBox()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valueBox()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