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>
        <p:scale>
          <a:sx n="10" d="100"/>
          <a:sy n="10" d="100"/>
        </p:scale>
        <p:origin x="472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430529"/>
            <a:ext cx="19312128" cy="1064258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b="1" dirty="0" smtClean="0">
                <a:latin typeface="Georgia" charset="0"/>
                <a:ea typeface="Georgia" charset="0"/>
                <a:cs typeface="Georgia" charset="0"/>
              </a:rPr>
              <a:t>Friendly Streets: A Bike-Friendly Street Image Classifier</a:t>
            </a:r>
            <a:endParaRPr lang="en-US" sz="56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123" y="327041"/>
            <a:ext cx="3275197" cy="325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80325" y="1494787"/>
            <a:ext cx="11360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5400" dirty="0" err="1" smtClean="0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2390" y="2802754"/>
            <a:ext cx="5833939" cy="7905922"/>
            <a:chOff x="432390" y="2802754"/>
            <a:chExt cx="5833939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90" y="2802754"/>
              <a:ext cx="5833939" cy="7905922"/>
              <a:chOff x="1235676" y="3259954"/>
              <a:chExt cx="13295870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6" y="3803072"/>
                <a:ext cx="13295870" cy="753667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6" y="3259954"/>
                <a:ext cx="13295870" cy="1287332"/>
              </a:xfrm>
              <a:prstGeom prst="round2DiagRect">
                <a:avLst/>
              </a:prstGeom>
              <a:solidFill>
                <a:srgbClr val="881C1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4128979"/>
              <a:ext cx="5833939" cy="579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Text</a:t>
              </a:r>
            </a:p>
            <a:p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Text</a:t>
              </a:r>
            </a:p>
            <a:p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Text</a:t>
              </a:r>
            </a:p>
            <a:p>
              <a:pPr marL="685800" indent="-685800">
                <a:buFont typeface="Arial" charset="0"/>
                <a:buChar char="•"/>
              </a:pPr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marL="685800" indent="-685800">
                <a:buFont typeface="Arial" charset="0"/>
                <a:buChar char="•"/>
              </a:pPr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r>
                <a:rPr lang="en-US" dirty="0">
                  <a:latin typeface="Georgia" charset="0"/>
                  <a:ea typeface="Georgia" charset="0"/>
                  <a:cs typeface="Georgia" charset="0"/>
                </a:rPr>
                <a:t>Text</a:t>
              </a:r>
            </a:p>
            <a:p>
              <a:r>
                <a:rPr lang="en-US" dirty="0" smtClean="0">
                  <a:latin typeface="Georgia" charset="0"/>
                  <a:ea typeface="Georgia" charset="0"/>
                  <a:cs typeface="Georgia" charset="0"/>
                </a:rPr>
                <a:t>Text</a:t>
              </a:r>
              <a:endParaRPr lang="en-US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24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Bike-Friendly Street Image 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12</cp:revision>
  <dcterms:created xsi:type="dcterms:W3CDTF">2018-12-05T18:35:02Z</dcterms:created>
  <dcterms:modified xsi:type="dcterms:W3CDTF">2018-12-05T19:06:23Z</dcterms:modified>
</cp:coreProperties>
</file>