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54864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/>
    <p:restoredTop sz="94674"/>
  </p:normalViewPr>
  <p:slideViewPr>
    <p:cSldViewPr snapToGrid="0" snapToObjects="1">
      <p:cViewPr>
        <p:scale>
          <a:sx n="177" d="100"/>
          <a:sy n="177" d="100"/>
        </p:scale>
        <p:origin x="1832" y="-4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795781"/>
            <a:ext cx="4663440" cy="38201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763261"/>
            <a:ext cx="4114800" cy="2649219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3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584200"/>
            <a:ext cx="1183005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584200"/>
            <a:ext cx="3480435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7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735583"/>
            <a:ext cx="4732020" cy="456437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7343143"/>
            <a:ext cx="4732020" cy="24002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921000"/>
            <a:ext cx="233172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921000"/>
            <a:ext cx="233172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7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84202"/>
            <a:ext cx="473202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689861"/>
            <a:ext cx="2321004" cy="131825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4008120"/>
            <a:ext cx="2321004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689861"/>
            <a:ext cx="2332435" cy="131825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4008120"/>
            <a:ext cx="2332435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31520"/>
            <a:ext cx="1769507" cy="25603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579882"/>
            <a:ext cx="2777490" cy="77978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291840"/>
            <a:ext cx="1769507" cy="60985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31520"/>
            <a:ext cx="1769507" cy="25603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579882"/>
            <a:ext cx="2777490" cy="77978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291840"/>
            <a:ext cx="1769507" cy="60985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337-938C-D24F-A7B8-30761761601C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584202"/>
            <a:ext cx="47320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921000"/>
            <a:ext cx="47320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0170162"/>
            <a:ext cx="1234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E337-938C-D24F-A7B8-30761761601C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0170162"/>
            <a:ext cx="18516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0170162"/>
            <a:ext cx="1234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0C8B-A818-254E-B70D-563E9739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1026"/>
          <p:cNvGrpSpPr/>
          <p:nvPr/>
        </p:nvGrpSpPr>
        <p:grpSpPr>
          <a:xfrm>
            <a:off x="1055294" y="511444"/>
            <a:ext cx="3058324" cy="8998287"/>
            <a:chOff x="1055294" y="511444"/>
            <a:chExt cx="3058324" cy="8998287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2224024" y="8783794"/>
              <a:ext cx="438912" cy="1824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2625442" y="8780619"/>
              <a:ext cx="438912" cy="1824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2874206" y="8777444"/>
              <a:ext cx="438912" cy="18243"/>
            </a:xfrm>
            <a:prstGeom prst="rect">
              <a:avLst/>
            </a:prstGeom>
          </p:spPr>
        </p:pic>
        <p:grpSp>
          <p:nvGrpSpPr>
            <p:cNvPr id="1024" name="Group 1023"/>
            <p:cNvGrpSpPr/>
            <p:nvPr/>
          </p:nvGrpSpPr>
          <p:grpSpPr>
            <a:xfrm>
              <a:off x="1055294" y="511444"/>
              <a:ext cx="3058324" cy="8971689"/>
              <a:chOff x="1055294" y="511444"/>
              <a:chExt cx="3058324" cy="8971689"/>
            </a:xfrm>
          </p:grpSpPr>
          <p:grpSp>
            <p:nvGrpSpPr>
              <p:cNvPr id="25" name="Group 24"/>
              <p:cNvGrpSpPr/>
              <p:nvPr/>
            </p:nvGrpSpPr>
            <p:grpSpPr>
              <a:xfrm rot="5400000">
                <a:off x="-1848890" y="3415628"/>
                <a:ext cx="8866692" cy="3058324"/>
                <a:chOff x="833315" y="420414"/>
                <a:chExt cx="11358685" cy="4277710"/>
              </a:xfrm>
            </p:grpSpPr>
            <p:pic>
              <p:nvPicPr>
                <p:cNvPr id="1026" name="Picture 2" descr="https://lh5.googleusercontent.com/Pe9eekGGJ14m17woi8M9SQeB5zCOdxdwTQFqKnXtt-oWFcwLkB6TSlfYsDH-ASaFzIewYKwzok8Xo3db98CmMXCz3fwdONz0bFPB8NkZ-K0xsCjOgzprO6A_oJGnm4iMWZ8Os-zJ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3315" y="420414"/>
                  <a:ext cx="11358685" cy="42777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1561355" y="1546859"/>
                  <a:ext cx="282684" cy="1566225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0800000">
                  <a:off x="959895" y="1554480"/>
                  <a:ext cx="252680" cy="1557056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2125980" y="1648909"/>
                  <a:ext cx="278130" cy="1362124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2686049" y="1648909"/>
                  <a:ext cx="298437" cy="1461576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3246118" y="1648909"/>
                  <a:ext cx="298437" cy="146157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3806186" y="1589315"/>
                  <a:ext cx="300993" cy="1474094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0800000">
                  <a:off x="4386561" y="1416373"/>
                  <a:ext cx="284499" cy="1799267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10800000">
                  <a:off x="4978741" y="1521478"/>
                  <a:ext cx="226643" cy="1623059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10800000">
                  <a:off x="5527008" y="1487427"/>
                  <a:ext cx="226643" cy="1623059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10800000">
                  <a:off x="6087077" y="1521479"/>
                  <a:ext cx="226643" cy="1623059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10800000">
                  <a:off x="6647146" y="1436886"/>
                  <a:ext cx="248954" cy="1780395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0800000">
                  <a:off x="7208248" y="1533145"/>
                  <a:ext cx="270851" cy="1649730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0800000">
                  <a:off x="7789595" y="1546859"/>
                  <a:ext cx="270851" cy="1649730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0800000">
                  <a:off x="8337862" y="1565911"/>
                  <a:ext cx="270851" cy="1649730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10800000">
                  <a:off x="8889561" y="1459746"/>
                  <a:ext cx="307779" cy="1734072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10800000">
                  <a:off x="9470907" y="1487427"/>
                  <a:ext cx="259832" cy="1719474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10800000">
                  <a:off x="10026455" y="1498273"/>
                  <a:ext cx="259832" cy="171947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10800000">
                  <a:off x="10609454" y="1400082"/>
                  <a:ext cx="259832" cy="1719474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rot="10800000">
                  <a:off x="11165002" y="1714799"/>
                  <a:ext cx="277818" cy="1283970"/>
                </a:xfrm>
                <a:prstGeom prst="rect">
                  <a:avLst/>
                </a:prstGeom>
              </p:spPr>
            </p:pic>
          </p:grp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41864" y="9117000"/>
                <a:ext cx="1667882" cy="366133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40833" y="807498"/>
              <a:ext cx="546100" cy="7933922"/>
            </a:xfrm>
            <a:prstGeom prst="rect">
              <a:avLst/>
            </a:prstGeom>
          </p:spPr>
        </p:pic>
        <p:pic>
          <p:nvPicPr>
            <p:cNvPr id="1025" name="Picture 102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138612" y="9047951"/>
              <a:ext cx="859029" cy="461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457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92181" y="3567842"/>
            <a:ext cx="3058326" cy="639231"/>
            <a:chOff x="1192181" y="3567842"/>
            <a:chExt cx="3058326" cy="6392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853" b="8927"/>
            <a:stretch/>
          </p:blipFill>
          <p:spPr>
            <a:xfrm rot="10800000">
              <a:off x="1192181" y="3567842"/>
              <a:ext cx="3058326" cy="63923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8039" y="3648048"/>
              <a:ext cx="859029" cy="461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279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2018-12-08T00:38:25Z</dcterms:created>
  <dcterms:modified xsi:type="dcterms:W3CDTF">2018-12-10T00:56:50Z</dcterms:modified>
</cp:coreProperties>
</file>