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>
        <p:scale>
          <a:sx n="97" d="100"/>
          <a:sy n="97" d="100"/>
        </p:scale>
        <p:origin x="-8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47539"/>
            <a:ext cx="96012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61902"/>
            <a:ext cx="96012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40783"/>
            <a:ext cx="2760345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40783"/>
            <a:ext cx="8121015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595756"/>
            <a:ext cx="1104138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283499"/>
            <a:ext cx="1104138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703917"/>
            <a:ext cx="54406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703917"/>
            <a:ext cx="54406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40784"/>
            <a:ext cx="1104138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569085"/>
            <a:ext cx="541567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338070"/>
            <a:ext cx="541567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569085"/>
            <a:ext cx="544234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338070"/>
            <a:ext cx="5442347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21597"/>
            <a:ext cx="648081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21597"/>
            <a:ext cx="648081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40784"/>
            <a:ext cx="110413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703917"/>
            <a:ext cx="110413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FCF5-9251-E743-8913-A61002EE8E5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932594"/>
            <a:ext cx="43205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18D1-7F10-3F42-A49B-A6FD2532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18" y="613306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18" y="1566479"/>
            <a:ext cx="91440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89572" y="793507"/>
            <a:ext cx="1291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Input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3118" y="2502658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93" y="613306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93" y="1566479"/>
            <a:ext cx="914400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96" y="613306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96" y="1566479"/>
            <a:ext cx="914400" cy="914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71" y="613306"/>
            <a:ext cx="91440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71" y="1566479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31" y="613306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31" y="1566479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306" y="613306"/>
            <a:ext cx="914400" cy="914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306" y="1566479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09" y="613306"/>
            <a:ext cx="914400" cy="914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09" y="1566479"/>
            <a:ext cx="914400" cy="914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84" y="613306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84" y="1566479"/>
            <a:ext cx="914400" cy="9144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963118" y="78693"/>
            <a:ext cx="3740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Bike-Designated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85379" y="78693"/>
            <a:ext cx="3740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Not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9708" y="2508490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4996" y="2496826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61586" y="2502658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26708" y="2480879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33298" y="2486711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8586" y="2475047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25176" y="2480879"/>
            <a:ext cx="914400" cy="16312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open area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man-made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natural light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Driving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Asphalt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Biking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Transporting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Pavement</a:t>
            </a:r>
          </a:p>
          <a:p>
            <a:r>
              <a:rPr lang="en-US" sz="1000" dirty="0" smtClean="0">
                <a:latin typeface="Georgia" charset="0"/>
                <a:ea typeface="Georgia" charset="0"/>
                <a:cs typeface="Georgia" charset="0"/>
              </a:rPr>
              <a:t>sunny</a:t>
            </a:r>
            <a:endParaRPr lang="en-US" sz="1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89572" y="1746680"/>
            <a:ext cx="11648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CAM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20518" y="2699853"/>
            <a:ext cx="18918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Attributes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89632" y="4574137"/>
            <a:ext cx="18918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0" smtClean="0">
                <a:latin typeface="Georgia" charset="0"/>
                <a:ea typeface="Georgia" charset="0"/>
                <a:cs typeface="Georgia" charset="0"/>
              </a:rPr>
              <a:t>Accuracy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3" name="Double Brace 52"/>
          <p:cNvSpPr/>
          <p:nvPr/>
        </p:nvSpPr>
        <p:spPr>
          <a:xfrm rot="5400000">
            <a:off x="4967471" y="1066152"/>
            <a:ext cx="3704161" cy="371286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94</Words>
  <Application>Microsoft Macintosh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Georgia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2018-12-09T18:44:46Z</dcterms:created>
  <dcterms:modified xsi:type="dcterms:W3CDTF">2018-12-09T19:19:53Z</dcterms:modified>
</cp:coreProperties>
</file>