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7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0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8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531C-2B93-2343-8264-DBD8E211370E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8880-C329-EF4D-A980-8EE07CA7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04880"/>
              </p:ext>
            </p:extLst>
          </p:nvPr>
        </p:nvGraphicFramePr>
        <p:xfrm>
          <a:off x="-3251200" y="-2068449"/>
          <a:ext cx="15019019" cy="2284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169"/>
                <a:gridCol w="3516703"/>
                <a:gridCol w="3532836"/>
                <a:gridCol w="2669092"/>
                <a:gridCol w="1760219"/>
              </a:tblGrid>
              <a:tr h="849247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Architecture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4</a:t>
                      </a:r>
                      <a:endParaRPr lang="en-US" dirty="0"/>
                    </a:p>
                  </a:txBody>
                  <a:tcPr/>
                </a:tc>
              </a:tr>
              <a:tr h="2199549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128, 3, 2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256, 3, 2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512, 3, 1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512, 3, 2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Conv_Relu_Batch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1024, 3, 1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53936"/>
              </p:ext>
            </p:extLst>
          </p:nvPr>
        </p:nvGraphicFramePr>
        <p:xfrm>
          <a:off x="165100" y="567134"/>
          <a:ext cx="8331199" cy="584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402"/>
                <a:gridCol w="1598057"/>
                <a:gridCol w="1693940"/>
                <a:gridCol w="1736554"/>
                <a:gridCol w="1715246"/>
              </a:tblGrid>
              <a:tr h="707841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Architecture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4</a:t>
                      </a:r>
                      <a:endParaRPr lang="en-US" dirty="0"/>
                    </a:p>
                  </a:txBody>
                  <a:tcPr/>
                </a:tc>
              </a:tr>
              <a:tr h="513538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128, 3, 2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1024, 3,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71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735</Words>
  <Application>Microsoft Macintosh PowerPoint</Application>
  <PresentationFormat>On-screen Show (4:3)</PresentationFormat>
  <Paragraphs>187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Gili Rusak</dc:creator>
  <cp:lastModifiedBy>Gili Rusak</cp:lastModifiedBy>
  <cp:revision>23</cp:revision>
  <dcterms:created xsi:type="dcterms:W3CDTF">2017-06-04T07:55:08Z</dcterms:created>
  <dcterms:modified xsi:type="dcterms:W3CDTF">2017-06-04T22:21:12Z</dcterms:modified>
</cp:coreProperties>
</file>