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8679794-B9F8-47FB-B4F0-C4A3BABA999C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A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-1504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8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9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0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4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1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6/15/16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4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6/15/16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0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6/15/16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0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5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648D0-5642-438F-8F02-AC3B4D73B72D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786648" cy="5295563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524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application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2333720" y="231920"/>
            <a:ext cx="1981200" cy="2074273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4460390" y="231920"/>
            <a:ext cx="1981200" cy="2074273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99084" y="245775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server.R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0390" y="252703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i.R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3720" y="626775"/>
            <a:ext cx="19812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function(session, input, output) {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60390" y="626775"/>
            <a:ext cx="19812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89138" y="1244946"/>
            <a:ext cx="1870364" cy="727018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5808" y="1244946"/>
            <a:ext cx="1870364" cy="743729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12" idx="1"/>
          </p:cNvCxnSpPr>
          <p:nvPr/>
        </p:nvCxnSpPr>
        <p:spPr>
          <a:xfrm rot="10800000" flipH="1" flipV="1">
            <a:off x="2389137" y="1608454"/>
            <a:ext cx="1114489" cy="2259369"/>
          </a:xfrm>
          <a:prstGeom prst="curvedConnector3">
            <a:avLst>
              <a:gd name="adj1" fmla="val -95475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3" idx="3"/>
          </p:cNvCxnSpPr>
          <p:nvPr/>
        </p:nvCxnSpPr>
        <p:spPr>
          <a:xfrm flipH="1">
            <a:off x="5692646" y="1616811"/>
            <a:ext cx="693526" cy="2251013"/>
          </a:xfrm>
          <a:prstGeom prst="curvedConnector3">
            <a:avLst>
              <a:gd name="adj1" fmla="val -18233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nip Single Corner Rectangle 34"/>
          <p:cNvSpPr/>
          <p:nvPr/>
        </p:nvSpPr>
        <p:spPr>
          <a:xfrm>
            <a:off x="415560" y="3015123"/>
            <a:ext cx="2396829" cy="2324464"/>
          </a:xfrm>
          <a:prstGeom prst="snip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Manual Operation 52"/>
          <p:cNvSpPr/>
          <p:nvPr/>
        </p:nvSpPr>
        <p:spPr>
          <a:xfrm>
            <a:off x="416609" y="1809316"/>
            <a:ext cx="2011428" cy="119506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2684 w 12684"/>
              <a:gd name="connsiteY0" fmla="*/ 0 h 10000"/>
              <a:gd name="connsiteX1" fmla="*/ 12684 w 12684"/>
              <a:gd name="connsiteY1" fmla="*/ 0 h 10000"/>
              <a:gd name="connsiteX2" fmla="*/ 10684 w 12684"/>
              <a:gd name="connsiteY2" fmla="*/ 10000 h 10000"/>
              <a:gd name="connsiteX3" fmla="*/ 0 w 12684"/>
              <a:gd name="connsiteY3" fmla="*/ 7212 h 10000"/>
              <a:gd name="connsiteX4" fmla="*/ 2684 w 12684"/>
              <a:gd name="connsiteY4" fmla="*/ 0 h 10000"/>
              <a:gd name="connsiteX0" fmla="*/ 2684 w 13819"/>
              <a:gd name="connsiteY0" fmla="*/ 0 h 7212"/>
              <a:gd name="connsiteX1" fmla="*/ 12684 w 13819"/>
              <a:gd name="connsiteY1" fmla="*/ 0 h 7212"/>
              <a:gd name="connsiteX2" fmla="*/ 13819 w 13819"/>
              <a:gd name="connsiteY2" fmla="*/ 7154 h 7212"/>
              <a:gd name="connsiteX3" fmla="*/ 0 w 13819"/>
              <a:gd name="connsiteY3" fmla="*/ 7212 h 7212"/>
              <a:gd name="connsiteX4" fmla="*/ 2684 w 13819"/>
              <a:gd name="connsiteY4" fmla="*/ 0 h 7212"/>
              <a:gd name="connsiteX0" fmla="*/ 1942 w 11545"/>
              <a:gd name="connsiteY0" fmla="*/ 0 h 10002"/>
              <a:gd name="connsiteX1" fmla="*/ 9179 w 11545"/>
              <a:gd name="connsiteY1" fmla="*/ 0 h 10002"/>
              <a:gd name="connsiteX2" fmla="*/ 11545 w 11545"/>
              <a:gd name="connsiteY2" fmla="*/ 10002 h 10002"/>
              <a:gd name="connsiteX3" fmla="*/ 0 w 11545"/>
              <a:gd name="connsiteY3" fmla="*/ 10000 h 10002"/>
              <a:gd name="connsiteX4" fmla="*/ 1942 w 11545"/>
              <a:gd name="connsiteY4" fmla="*/ 0 h 1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5" h="10002">
                <a:moveTo>
                  <a:pt x="1942" y="0"/>
                </a:moveTo>
                <a:lnTo>
                  <a:pt x="9179" y="0"/>
                </a:lnTo>
                <a:lnTo>
                  <a:pt x="11545" y="10002"/>
                </a:lnTo>
                <a:lnTo>
                  <a:pt x="0" y="10000"/>
                </a:lnTo>
                <a:lnTo>
                  <a:pt x="1942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415561" y="1809316"/>
            <a:ext cx="339436" cy="118913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15761" y="1809316"/>
            <a:ext cx="411206" cy="119313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/>
          <p:cNvSpPr/>
          <p:nvPr/>
        </p:nvSpPr>
        <p:spPr>
          <a:xfrm>
            <a:off x="754997" y="1467744"/>
            <a:ext cx="1336963" cy="12798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48958" y="1525187"/>
            <a:ext cx="14616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helper.R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libraries.R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observe.R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reactive.R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output.R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54997" y="1534996"/>
            <a:ext cx="1260763" cy="2743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Manual Operation 52"/>
          <p:cNvSpPr/>
          <p:nvPr/>
        </p:nvSpPr>
        <p:spPr>
          <a:xfrm>
            <a:off x="6365542" y="1836445"/>
            <a:ext cx="2008292" cy="11686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2684 w 12684"/>
              <a:gd name="connsiteY0" fmla="*/ 0 h 10000"/>
              <a:gd name="connsiteX1" fmla="*/ 12684 w 12684"/>
              <a:gd name="connsiteY1" fmla="*/ 0 h 10000"/>
              <a:gd name="connsiteX2" fmla="*/ 10684 w 12684"/>
              <a:gd name="connsiteY2" fmla="*/ 10000 h 10000"/>
              <a:gd name="connsiteX3" fmla="*/ 0 w 12684"/>
              <a:gd name="connsiteY3" fmla="*/ 7212 h 10000"/>
              <a:gd name="connsiteX4" fmla="*/ 2684 w 12684"/>
              <a:gd name="connsiteY4" fmla="*/ 0 h 10000"/>
              <a:gd name="connsiteX0" fmla="*/ 2684 w 13819"/>
              <a:gd name="connsiteY0" fmla="*/ 0 h 7212"/>
              <a:gd name="connsiteX1" fmla="*/ 12684 w 13819"/>
              <a:gd name="connsiteY1" fmla="*/ 0 h 7212"/>
              <a:gd name="connsiteX2" fmla="*/ 13819 w 13819"/>
              <a:gd name="connsiteY2" fmla="*/ 7154 h 7212"/>
              <a:gd name="connsiteX3" fmla="*/ 0 w 13819"/>
              <a:gd name="connsiteY3" fmla="*/ 7212 h 7212"/>
              <a:gd name="connsiteX4" fmla="*/ 2684 w 13819"/>
              <a:gd name="connsiteY4" fmla="*/ 0 h 7212"/>
              <a:gd name="connsiteX0" fmla="*/ 1942 w 11546"/>
              <a:gd name="connsiteY0" fmla="*/ 0 h 10000"/>
              <a:gd name="connsiteX1" fmla="*/ 9179 w 11546"/>
              <a:gd name="connsiteY1" fmla="*/ 0 h 10000"/>
              <a:gd name="connsiteX2" fmla="*/ 11546 w 11546"/>
              <a:gd name="connsiteY2" fmla="*/ 9781 h 10000"/>
              <a:gd name="connsiteX3" fmla="*/ 0 w 11546"/>
              <a:gd name="connsiteY3" fmla="*/ 10000 h 10000"/>
              <a:gd name="connsiteX4" fmla="*/ 1942 w 11546"/>
              <a:gd name="connsiteY4" fmla="*/ 0 h 10000"/>
              <a:gd name="connsiteX0" fmla="*/ 1923 w 11527"/>
              <a:gd name="connsiteY0" fmla="*/ 0 h 9833"/>
              <a:gd name="connsiteX1" fmla="*/ 9160 w 11527"/>
              <a:gd name="connsiteY1" fmla="*/ 0 h 9833"/>
              <a:gd name="connsiteX2" fmla="*/ 11527 w 11527"/>
              <a:gd name="connsiteY2" fmla="*/ 9781 h 9833"/>
              <a:gd name="connsiteX3" fmla="*/ 0 w 11527"/>
              <a:gd name="connsiteY3" fmla="*/ 9833 h 9833"/>
              <a:gd name="connsiteX4" fmla="*/ 1923 w 11527"/>
              <a:gd name="connsiteY4" fmla="*/ 0 h 9833"/>
              <a:gd name="connsiteX0" fmla="*/ 1668 w 10000"/>
              <a:gd name="connsiteY0" fmla="*/ 0 h 9947"/>
              <a:gd name="connsiteX1" fmla="*/ 7947 w 10000"/>
              <a:gd name="connsiteY1" fmla="*/ 0 h 9947"/>
              <a:gd name="connsiteX2" fmla="*/ 10000 w 10000"/>
              <a:gd name="connsiteY2" fmla="*/ 9947 h 9947"/>
              <a:gd name="connsiteX3" fmla="*/ 0 w 10000"/>
              <a:gd name="connsiteY3" fmla="*/ 9887 h 9947"/>
              <a:gd name="connsiteX4" fmla="*/ 1668 w 10000"/>
              <a:gd name="connsiteY4" fmla="*/ 0 h 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47">
                <a:moveTo>
                  <a:pt x="1668" y="0"/>
                </a:moveTo>
                <a:lnTo>
                  <a:pt x="7947" y="0"/>
                </a:lnTo>
                <a:lnTo>
                  <a:pt x="10000" y="9947"/>
                </a:lnTo>
                <a:lnTo>
                  <a:pt x="0" y="9887"/>
                </a:lnTo>
                <a:lnTo>
                  <a:pt x="1668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6361184" y="1836446"/>
            <a:ext cx="339436" cy="118913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961384" y="1836446"/>
            <a:ext cx="413378" cy="116655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Connector 60"/>
          <p:cNvSpPr/>
          <p:nvPr/>
        </p:nvSpPr>
        <p:spPr>
          <a:xfrm>
            <a:off x="6700620" y="1494874"/>
            <a:ext cx="1336963" cy="12798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894581" y="1552317"/>
            <a:ext cx="1461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ui.R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00620" y="1562126"/>
            <a:ext cx="1260763" cy="2743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15560" y="3015123"/>
            <a:ext cx="239682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nonparametrictable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intro.data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x, y,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conflevel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althyp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hypval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interpolate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(~(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wilcox.test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alternative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althyp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mu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hypval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quote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intro.data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conflevel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althyp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althyp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hypval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hypval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mydir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userdir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`_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` = environment()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file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code_nonparametric.R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4891" y="1200190"/>
            <a:ext cx="259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inference/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nonparametric/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35558" y="1200195"/>
            <a:ext cx="259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inference/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nonparametric/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Snip Single Corner Rectangle 37"/>
          <p:cNvSpPr/>
          <p:nvPr/>
        </p:nvSpPr>
        <p:spPr>
          <a:xfrm>
            <a:off x="6362812" y="3015128"/>
            <a:ext cx="2396829" cy="2324464"/>
          </a:xfrm>
          <a:prstGeom prst="snip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62812" y="3015128"/>
            <a:ext cx="2396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nonparametric_ui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tabPanel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("Nonparametric",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column(4,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wellPanel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selectizeInput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group1_non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selectizeInput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("group2_non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selectizeInput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althyp_non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hypval_non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sliderInput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conflevel_non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tags$button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("", id =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store_nonparametric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…))),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column(8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tags$b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("Nonparametric Results"),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verbatimTextOutput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nonparametrictable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ultidocument 1"/>
          <p:cNvSpPr/>
          <p:nvPr/>
        </p:nvSpPr>
        <p:spPr>
          <a:xfrm>
            <a:off x="3308382" y="2874385"/>
            <a:ext cx="2673439" cy="2423173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293194" y="3304883"/>
            <a:ext cx="22948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/sources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ata/transform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ummaries/graphical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ummaries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/numerical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inference/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contingency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inference/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inference/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t_test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inference/</a:t>
            </a:r>
            <a:r>
              <a:rPr lang="en-US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nonparametric</a:t>
            </a:r>
            <a:endParaRPr lang="en-US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59577" y="2487374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modules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80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3298" r="3519" b="8502"/>
          <a:stretch/>
        </p:blipFill>
        <p:spPr>
          <a:xfrm>
            <a:off x="0" y="498973"/>
            <a:ext cx="9144000" cy="52254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090331"/>
            <a:ext cx="9144000" cy="305673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96004"/>
            <a:ext cx="1545465" cy="2391631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5465" y="1396004"/>
            <a:ext cx="2551814" cy="2391631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7278" y="1396004"/>
            <a:ext cx="5046721" cy="2391631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76294"/>
            <a:ext cx="9144000" cy="193367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-131786" y="941187"/>
            <a:ext cx="371391" cy="298288"/>
            <a:chOff x="3426379" y="179720"/>
            <a:chExt cx="371391" cy="298288"/>
          </a:xfrm>
        </p:grpSpPr>
        <p:sp>
          <p:nvSpPr>
            <p:cNvPr id="11" name="Oval 10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1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131786" y="1260892"/>
            <a:ext cx="371391" cy="298288"/>
            <a:chOff x="3426379" y="179720"/>
            <a:chExt cx="371391" cy="298288"/>
          </a:xfrm>
        </p:grpSpPr>
        <p:sp>
          <p:nvSpPr>
            <p:cNvPr id="14" name="Oval 13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2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07691" y="1260892"/>
            <a:ext cx="371391" cy="298288"/>
            <a:chOff x="3426379" y="179720"/>
            <a:chExt cx="371391" cy="298288"/>
          </a:xfrm>
        </p:grpSpPr>
        <p:sp>
          <p:nvSpPr>
            <p:cNvPr id="17" name="Oval 16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3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59503" y="1260892"/>
            <a:ext cx="371391" cy="298288"/>
            <a:chOff x="3426379" y="179720"/>
            <a:chExt cx="371391" cy="298288"/>
          </a:xfrm>
        </p:grpSpPr>
        <p:sp>
          <p:nvSpPr>
            <p:cNvPr id="20" name="Oval 19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-131786" y="3600679"/>
            <a:ext cx="371391" cy="298288"/>
            <a:chOff x="3426379" y="179720"/>
            <a:chExt cx="371391" cy="298288"/>
          </a:xfrm>
        </p:grpSpPr>
        <p:sp>
          <p:nvSpPr>
            <p:cNvPr id="23" name="Oval 22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5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766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67344" y="3058213"/>
            <a:ext cx="1320011" cy="534769"/>
          </a:xfrm>
          <a:prstGeom prst="rect">
            <a:avLst/>
          </a:prstGeom>
          <a:solidFill>
            <a:srgbClr val="4DAA88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Graphical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2774121"/>
            <a:ext cx="1971662" cy="2122366"/>
          </a:xfrm>
          <a:prstGeom prst="rect">
            <a:avLst/>
          </a:prstGeom>
          <a:noFill/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7-Point Star 12"/>
          <p:cNvSpPr/>
          <p:nvPr/>
        </p:nvSpPr>
        <p:spPr>
          <a:xfrm>
            <a:off x="1353429" y="3392448"/>
            <a:ext cx="300762" cy="317519"/>
          </a:xfrm>
          <a:prstGeom prst="star7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487103" y="3526143"/>
            <a:ext cx="133670" cy="284095"/>
          </a:xfrm>
          <a:prstGeom prst="straightConnector1">
            <a:avLst/>
          </a:prstGeom>
          <a:ln w="57150" cap="rnd">
            <a:solidFill>
              <a:schemeClr val="tx1"/>
            </a:solidFill>
            <a:tailEnd type="stealth" w="lg" len="lg"/>
          </a:ln>
          <a:effectLst>
            <a:glow rad="50800">
              <a:schemeClr val="bg1">
                <a:alpha val="5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ecision 14"/>
          <p:cNvSpPr/>
          <p:nvPr/>
        </p:nvSpPr>
        <p:spPr>
          <a:xfrm>
            <a:off x="300763" y="3877083"/>
            <a:ext cx="1236466" cy="718597"/>
          </a:xfrm>
          <a:prstGeom prst="flowChartDecisi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/>
              <a:cs typeface="Cambria Math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20832" r="22339"/>
          <a:stretch/>
        </p:blipFill>
        <p:spPr>
          <a:xfrm>
            <a:off x="2506349" y="2578862"/>
            <a:ext cx="1903879" cy="17494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435" y="3063442"/>
            <a:ext cx="914400" cy="914400"/>
          </a:xfrm>
          <a:prstGeom prst="rect">
            <a:avLst/>
          </a:prstGeom>
        </p:spPr>
      </p:pic>
      <p:sp>
        <p:nvSpPr>
          <p:cNvPr id="19" name="Snip Single Corner Rectangle 18"/>
          <p:cNvSpPr/>
          <p:nvPr/>
        </p:nvSpPr>
        <p:spPr>
          <a:xfrm>
            <a:off x="6583346" y="2874385"/>
            <a:ext cx="2974202" cy="1069539"/>
          </a:xfrm>
          <a:prstGeom prst="snip1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33218" y="2824251"/>
            <a:ext cx="3024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/>
                <a:cs typeface="Courier New"/>
              </a:rPr>
              <a:t>ggplot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plot_data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err="1">
                <a:latin typeface="Courier New"/>
                <a:cs typeface="Courier New"/>
              </a:rPr>
              <a:t>aes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x_center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err="1">
                <a:latin typeface="Courier New"/>
                <a:cs typeface="Courier New"/>
              </a:rPr>
              <a:t>y_height</a:t>
            </a:r>
            <a:r>
              <a:rPr lang="en-US" sz="2000" dirty="0">
                <a:latin typeface="Courier New"/>
                <a:cs typeface="Courier New"/>
              </a:rPr>
              <a:t>)) </a:t>
            </a:r>
            <a:r>
              <a:rPr lang="en-US" sz="2000" dirty="0" smtClean="0">
                <a:latin typeface="Courier New"/>
                <a:cs typeface="Courier New"/>
              </a:rPr>
              <a:t>+ …</a:t>
            </a:r>
            <a:endParaRPr lang="en-US" sz="2000" dirty="0"/>
          </a:p>
        </p:txBody>
      </p:sp>
      <p:sp>
        <p:nvSpPr>
          <p:cNvPr id="22" name="Curved Down Arrow 21"/>
          <p:cNvSpPr/>
          <p:nvPr/>
        </p:nvSpPr>
        <p:spPr>
          <a:xfrm>
            <a:off x="768615" y="1286789"/>
            <a:ext cx="2756984" cy="1286789"/>
          </a:xfrm>
          <a:prstGeom prst="curvedDownArrow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1143" y="4010770"/>
            <a:ext cx="105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mbria Math"/>
                <a:cs typeface="Cambria Math"/>
              </a:rPr>
              <a:t>Options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mbria Math"/>
              <a:cs typeface="Cambria Math"/>
            </a:endParaRPr>
          </a:p>
        </p:txBody>
      </p:sp>
      <p:sp>
        <p:nvSpPr>
          <p:cNvPr id="28" name="Curved Down Arrow 27"/>
          <p:cNvSpPr/>
          <p:nvPr/>
        </p:nvSpPr>
        <p:spPr>
          <a:xfrm rot="10800000">
            <a:off x="3043058" y="4397136"/>
            <a:ext cx="2756984" cy="1286789"/>
          </a:xfrm>
          <a:prstGeom prst="curvedDownArrow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Down Arrow 28"/>
          <p:cNvSpPr/>
          <p:nvPr/>
        </p:nvSpPr>
        <p:spPr>
          <a:xfrm>
            <a:off x="5267374" y="1407762"/>
            <a:ext cx="2756984" cy="1286789"/>
          </a:xfrm>
          <a:prstGeom prst="curvedDownArrow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89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288</Words>
  <Application>Microsoft Macintosh PowerPoint</Application>
  <PresentationFormat>On-screen Show (4:3)</PresentationFormat>
  <Paragraphs>68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</dc:creator>
  <cp:lastModifiedBy>Andee Kaplan</cp:lastModifiedBy>
  <cp:revision>27</cp:revision>
  <dcterms:created xsi:type="dcterms:W3CDTF">2014-12-05T07:14:30Z</dcterms:created>
  <dcterms:modified xsi:type="dcterms:W3CDTF">2016-06-15T20:47:07Z</dcterms:modified>
</cp:coreProperties>
</file>