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679794-B9F8-47FB-B4F0-C4A3BABA999C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154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48D0-5642-438F-8F02-AC3B4D73B72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86648" cy="5295563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33372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46039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99084" y="245775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server.R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0390" y="252703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372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Function(input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output, session)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039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9138" y="1244946"/>
            <a:ext cx="1870364" cy="72701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5808" y="1244946"/>
            <a:ext cx="1870364" cy="74372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2" idx="1"/>
          </p:cNvCxnSpPr>
          <p:nvPr/>
        </p:nvCxnSpPr>
        <p:spPr>
          <a:xfrm rot="10800000" flipH="1" flipV="1">
            <a:off x="2389137" y="1608454"/>
            <a:ext cx="1114489" cy="2259369"/>
          </a:xfrm>
          <a:prstGeom prst="curvedConnector3">
            <a:avLst>
              <a:gd name="adj1" fmla="val -9547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3"/>
          </p:cNvCxnSpPr>
          <p:nvPr/>
        </p:nvCxnSpPr>
        <p:spPr>
          <a:xfrm flipH="1">
            <a:off x="5692646" y="1616811"/>
            <a:ext cx="693526" cy="2251013"/>
          </a:xfrm>
          <a:prstGeom prst="curvedConnector3">
            <a:avLst>
              <a:gd name="adj1" fmla="val -18233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415560" y="3015123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nual Operation 52"/>
          <p:cNvSpPr/>
          <p:nvPr/>
        </p:nvSpPr>
        <p:spPr>
          <a:xfrm>
            <a:off x="416609" y="1809316"/>
            <a:ext cx="2011428" cy="11950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5"/>
              <a:gd name="connsiteY0" fmla="*/ 0 h 10002"/>
              <a:gd name="connsiteX1" fmla="*/ 9179 w 11545"/>
              <a:gd name="connsiteY1" fmla="*/ 0 h 10002"/>
              <a:gd name="connsiteX2" fmla="*/ 11545 w 11545"/>
              <a:gd name="connsiteY2" fmla="*/ 10002 h 10002"/>
              <a:gd name="connsiteX3" fmla="*/ 0 w 11545"/>
              <a:gd name="connsiteY3" fmla="*/ 10000 h 10002"/>
              <a:gd name="connsiteX4" fmla="*/ 1942 w 11545"/>
              <a:gd name="connsiteY4" fmla="*/ 0 h 1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5" h="10002">
                <a:moveTo>
                  <a:pt x="1942" y="0"/>
                </a:moveTo>
                <a:lnTo>
                  <a:pt x="9179" y="0"/>
                </a:lnTo>
                <a:lnTo>
                  <a:pt x="11545" y="10002"/>
                </a:lnTo>
                <a:lnTo>
                  <a:pt x="0" y="10000"/>
                </a:lnTo>
                <a:lnTo>
                  <a:pt x="19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15561" y="180931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15761" y="1809316"/>
            <a:ext cx="411206" cy="119313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754997" y="146774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8958" y="1525187"/>
            <a:ext cx="1461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helper.R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libraries.R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reactive.R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output.R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4997" y="153499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anual Operation 52"/>
          <p:cNvSpPr/>
          <p:nvPr/>
        </p:nvSpPr>
        <p:spPr>
          <a:xfrm>
            <a:off x="6365542" y="1836445"/>
            <a:ext cx="2008292" cy="1168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6"/>
              <a:gd name="connsiteY0" fmla="*/ 0 h 10000"/>
              <a:gd name="connsiteX1" fmla="*/ 9179 w 11546"/>
              <a:gd name="connsiteY1" fmla="*/ 0 h 10000"/>
              <a:gd name="connsiteX2" fmla="*/ 11546 w 11546"/>
              <a:gd name="connsiteY2" fmla="*/ 9781 h 10000"/>
              <a:gd name="connsiteX3" fmla="*/ 0 w 11546"/>
              <a:gd name="connsiteY3" fmla="*/ 10000 h 10000"/>
              <a:gd name="connsiteX4" fmla="*/ 1942 w 11546"/>
              <a:gd name="connsiteY4" fmla="*/ 0 h 10000"/>
              <a:gd name="connsiteX0" fmla="*/ 1923 w 11527"/>
              <a:gd name="connsiteY0" fmla="*/ 0 h 9833"/>
              <a:gd name="connsiteX1" fmla="*/ 9160 w 11527"/>
              <a:gd name="connsiteY1" fmla="*/ 0 h 9833"/>
              <a:gd name="connsiteX2" fmla="*/ 11527 w 11527"/>
              <a:gd name="connsiteY2" fmla="*/ 9781 h 9833"/>
              <a:gd name="connsiteX3" fmla="*/ 0 w 11527"/>
              <a:gd name="connsiteY3" fmla="*/ 9833 h 9833"/>
              <a:gd name="connsiteX4" fmla="*/ 1923 w 11527"/>
              <a:gd name="connsiteY4" fmla="*/ 0 h 9833"/>
              <a:gd name="connsiteX0" fmla="*/ 1668 w 10000"/>
              <a:gd name="connsiteY0" fmla="*/ 0 h 9947"/>
              <a:gd name="connsiteX1" fmla="*/ 7947 w 10000"/>
              <a:gd name="connsiteY1" fmla="*/ 0 h 9947"/>
              <a:gd name="connsiteX2" fmla="*/ 10000 w 10000"/>
              <a:gd name="connsiteY2" fmla="*/ 9947 h 9947"/>
              <a:gd name="connsiteX3" fmla="*/ 0 w 10000"/>
              <a:gd name="connsiteY3" fmla="*/ 9887 h 9947"/>
              <a:gd name="connsiteX4" fmla="*/ 1668 w 10000"/>
              <a:gd name="connsiteY4" fmla="*/ 0 h 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47">
                <a:moveTo>
                  <a:pt x="1668" y="0"/>
                </a:moveTo>
                <a:lnTo>
                  <a:pt x="7947" y="0"/>
                </a:lnTo>
                <a:lnTo>
                  <a:pt x="10000" y="9947"/>
                </a:lnTo>
                <a:lnTo>
                  <a:pt x="0" y="9887"/>
                </a:lnTo>
                <a:lnTo>
                  <a:pt x="166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361184" y="183644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61384" y="1836446"/>
            <a:ext cx="413378" cy="11665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6700620" y="149487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94581" y="1552317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ui.R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0620" y="156212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15560" y="3015123"/>
            <a:ext cx="23968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(~(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alternative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mu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quote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`_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` = environment()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file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code_nonparametric.R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4891" y="1200190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inference/nonparametric/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5558" y="1200195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inference/nonparametric/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nip Single Corner Rectangle 37"/>
          <p:cNvSpPr/>
          <p:nvPr/>
        </p:nvSpPr>
        <p:spPr>
          <a:xfrm>
            <a:off x="6362812" y="3015128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62812" y="3015128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nonparametric_ui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("Nonparametric",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column(4,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wellPanel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group1_non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("group2_non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althyp_non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tags$button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("", id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store_nonparametric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…))),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column(8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 Results"),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ultidocument 1"/>
          <p:cNvSpPr/>
          <p:nvPr/>
        </p:nvSpPr>
        <p:spPr>
          <a:xfrm>
            <a:off x="3308382" y="2874385"/>
            <a:ext cx="2673439" cy="242317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93194" y="3304883"/>
            <a:ext cx="22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data/sources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ata/transform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ummaries/graphical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ummaries/numerical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inference/contingency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inference/regression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t_test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inference/nonparametric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9577" y="2487374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0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3298" r="3519" b="8502"/>
          <a:stretch/>
        </p:blipFill>
        <p:spPr>
          <a:xfrm>
            <a:off x="0" y="498973"/>
            <a:ext cx="9144000" cy="52254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056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96004"/>
            <a:ext cx="1545465" cy="23916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396004"/>
            <a:ext cx="2551814" cy="23916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396004"/>
            <a:ext cx="5046721" cy="23916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76294"/>
            <a:ext cx="9144000" cy="193367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1" name="Oval 10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26089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26089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26089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3600679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6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67344" y="3058213"/>
            <a:ext cx="1320011" cy="534769"/>
          </a:xfrm>
          <a:prstGeom prst="rect">
            <a:avLst/>
          </a:prstGeom>
          <a:solidFill>
            <a:srgbClr val="4DAA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Graphical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2774121"/>
            <a:ext cx="1971662" cy="2122366"/>
          </a:xfrm>
          <a:prstGeom prst="rect">
            <a:avLst/>
          </a:prstGeom>
          <a:noFill/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1353429" y="3392448"/>
            <a:ext cx="300762" cy="317519"/>
          </a:xfrm>
          <a:prstGeom prst="star7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487103" y="3526143"/>
            <a:ext cx="133670" cy="284095"/>
          </a:xfrm>
          <a:prstGeom prst="straightConnector1">
            <a:avLst/>
          </a:prstGeom>
          <a:ln w="57150" cap="rnd">
            <a:solidFill>
              <a:schemeClr val="tx1"/>
            </a:solidFill>
            <a:tailEnd type="stealth" w="lg" len="lg"/>
          </a:ln>
          <a:effectLst>
            <a:glow rad="50800">
              <a:schemeClr val="bg1">
                <a:alpha val="5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300763" y="3877083"/>
            <a:ext cx="1236466" cy="718597"/>
          </a:xfrm>
          <a:prstGeom prst="flowChartDecisi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/>
              <a:cs typeface="Cambria Math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0832" r="22339"/>
          <a:stretch/>
        </p:blipFill>
        <p:spPr>
          <a:xfrm>
            <a:off x="2506349" y="2578862"/>
            <a:ext cx="1903879" cy="17494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35" y="3063442"/>
            <a:ext cx="914400" cy="914400"/>
          </a:xfrm>
          <a:prstGeom prst="rect">
            <a:avLst/>
          </a:prstGeom>
        </p:spPr>
      </p:pic>
      <p:sp>
        <p:nvSpPr>
          <p:cNvPr id="19" name="Snip Single Corner Rectangle 18"/>
          <p:cNvSpPr/>
          <p:nvPr/>
        </p:nvSpPr>
        <p:spPr>
          <a:xfrm>
            <a:off x="6583346" y="2874385"/>
            <a:ext cx="2974202" cy="1069539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3218" y="2824251"/>
            <a:ext cx="3024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ggplot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plot_data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aes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x_center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y_height</a:t>
            </a:r>
            <a:r>
              <a:rPr lang="en-US" sz="2000" dirty="0">
                <a:latin typeface="Courier New"/>
                <a:cs typeface="Courier New"/>
              </a:rPr>
              <a:t>)) </a:t>
            </a:r>
            <a:r>
              <a:rPr lang="en-US" sz="2000" dirty="0" smtClean="0">
                <a:latin typeface="Courier New"/>
                <a:cs typeface="Courier New"/>
              </a:rPr>
              <a:t>+ …</a:t>
            </a:r>
            <a:endParaRPr lang="en-US" sz="2000" dirty="0"/>
          </a:p>
        </p:txBody>
      </p:sp>
      <p:sp>
        <p:nvSpPr>
          <p:cNvPr id="22" name="Curved Down Arrow 21"/>
          <p:cNvSpPr/>
          <p:nvPr/>
        </p:nvSpPr>
        <p:spPr>
          <a:xfrm>
            <a:off x="768615" y="1286789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143" y="4010770"/>
            <a:ext cx="10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 Math"/>
                <a:cs typeface="Cambria Math"/>
              </a:rPr>
              <a:t>Options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28" name="Curved Down Arrow 27"/>
          <p:cNvSpPr/>
          <p:nvPr/>
        </p:nvSpPr>
        <p:spPr>
          <a:xfrm rot="10800000">
            <a:off x="3043058" y="4397136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267374" y="1407762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9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288</Words>
  <Application>Microsoft Macintosh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Andee Kaplan</cp:lastModifiedBy>
  <cp:revision>28</cp:revision>
  <dcterms:created xsi:type="dcterms:W3CDTF">2014-12-05T07:14:30Z</dcterms:created>
  <dcterms:modified xsi:type="dcterms:W3CDTF">2016-12-02T00:28:32Z</dcterms:modified>
</cp:coreProperties>
</file>