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0879138" cy="5759450"/>
  <p:notesSz cx="6858000" cy="9144000"/>
  <p:custDataLst>
    <p:tags r:id="rId5"/>
  </p:custDataLst>
  <p:defaultTextStyle>
    <a:defPPr>
      <a:defRPr lang="en-GB"/>
    </a:defPPr>
    <a:lvl1pPr marL="0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68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38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94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251" algn="l" defTabSz="91431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1815" userDrawn="1">
          <p15:clr>
            <a:srgbClr val="A4A3A4"/>
          </p15:clr>
        </p15:guide>
        <p15:guide id="8" pos="34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>
    <p:extLst/>
  </p:cmAuthor>
  <p:cmAuthor id="2" name="CAV2" initials="C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200"/>
    <a:srgbClr val="E9E9E9"/>
    <a:srgbClr val="A0CAE9"/>
    <a:srgbClr val="262626"/>
    <a:srgbClr val="D0D93C"/>
    <a:srgbClr val="AB0066"/>
    <a:srgbClr val="9393C6"/>
    <a:srgbClr val="CBCBCB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2620" autoAdjust="0"/>
  </p:normalViewPr>
  <p:slideViewPr>
    <p:cSldViewPr snapToGrid="0" showGuides="1">
      <p:cViewPr>
        <p:scale>
          <a:sx n="75" d="100"/>
          <a:sy n="75" d="100"/>
        </p:scale>
        <p:origin x="1046" y="739"/>
      </p:cViewPr>
      <p:guideLst>
        <p:guide orient="horz" pos="1815"/>
        <p:guide pos="3427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04/12/2017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1038"/>
            <a:ext cx="5829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3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08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28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37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069" indent="-174608" algn="l" defTabSz="914313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5781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8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4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1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9" y="1379983"/>
            <a:ext cx="10118449" cy="2566422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28" y="1777723"/>
            <a:ext cx="9202659" cy="10309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3561407"/>
            <a:ext cx="6320048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6" y="2987059"/>
            <a:ext cx="9195937" cy="3235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4402363"/>
            <a:ext cx="1959530" cy="1107356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47941" y="5839442"/>
            <a:ext cx="0" cy="3023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690473" y="5839442"/>
            <a:ext cx="0" cy="30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80730" y="550851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80730" y="5207501"/>
            <a:ext cx="3212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076737" y="5895468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344434" y="5262867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 dirty="0"/>
              <a:t>Min.</a:t>
            </a:r>
            <a:r>
              <a:rPr lang="en-GB" sz="892" baseline="0" dirty="0"/>
              <a:t> height</a:t>
            </a:r>
            <a:endParaRPr lang="en-GB" sz="892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344434" y="4448603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 dirty="0"/>
              <a:t>Max.</a:t>
            </a:r>
            <a:r>
              <a:rPr lang="en-GB" sz="892" baseline="0" dirty="0"/>
              <a:t> height</a:t>
            </a:r>
            <a:endParaRPr lang="en-GB" sz="892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6" y="3604073"/>
            <a:ext cx="2666245" cy="231463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  <p15:guide id="2" orient="horz" pos="27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9" y="1379983"/>
            <a:ext cx="10118449" cy="2566422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28" y="1777723"/>
            <a:ext cx="9202659" cy="10309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3561407"/>
            <a:ext cx="6320048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6" y="2987059"/>
            <a:ext cx="9195937" cy="3235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6" y="3604073"/>
            <a:ext cx="2666245" cy="231463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91678" y="-111775"/>
            <a:ext cx="1285854" cy="1314449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816022" y="1"/>
            <a:ext cx="1678875" cy="4347006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5102850"/>
            <a:ext cx="2277290" cy="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3" y="1379986"/>
            <a:ext cx="5272991" cy="255774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2" y="1689953"/>
            <a:ext cx="4352697" cy="1227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2" y="3385697"/>
            <a:ext cx="4352697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2" y="3026260"/>
            <a:ext cx="4352697" cy="244144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3679984"/>
            <a:ext cx="4352726" cy="1814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9591678" y="-111775"/>
            <a:ext cx="1285854" cy="1314449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834" y="5"/>
            <a:ext cx="10881971" cy="5059782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5102850"/>
            <a:ext cx="2277290" cy="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21867" y="1008744"/>
            <a:ext cx="9993602" cy="4198784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1606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754522" y="1114560"/>
            <a:ext cx="9359678" cy="3990800"/>
          </a:xfrm>
          <a:prstGeom prst="rect">
            <a:avLst/>
          </a:prstGeom>
        </p:spPr>
        <p:txBody>
          <a:bodyPr>
            <a:noAutofit/>
          </a:bodyPr>
          <a:lstStyle>
            <a:lvl1pPr marL="385469" marR="0" indent="-385469" algn="l" defTabSz="815889" rtl="0" eaLnBrk="1" fontAlgn="auto" latinLnBrk="0" hangingPunct="1">
              <a:lnSpc>
                <a:spcPts val="1963"/>
              </a:lnSpc>
              <a:spcBef>
                <a:spcPts val="178"/>
              </a:spcBef>
              <a:spcAft>
                <a:spcPts val="714"/>
              </a:spcAft>
              <a:buClrTx/>
              <a:buSzTx/>
              <a:buFont typeface="+mj-lt"/>
              <a:buAutoNum type="arabicPeriod"/>
              <a:tabLst>
                <a:tab pos="317290" algn="l"/>
              </a:tabLst>
              <a:defRPr sz="1785" b="0"/>
            </a:lvl1pPr>
            <a:lvl2pPr>
              <a:defRPr sz="1785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21867" y="1008744"/>
            <a:ext cx="9993602" cy="4198784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1606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754529" y="1114560"/>
            <a:ext cx="5342329" cy="3990800"/>
          </a:xfrm>
          <a:prstGeom prst="rect">
            <a:avLst/>
          </a:prstGeom>
        </p:spPr>
        <p:txBody>
          <a:bodyPr>
            <a:noAutofit/>
          </a:bodyPr>
          <a:lstStyle>
            <a:lvl1pPr marL="385469" marR="0" indent="-385469" algn="l" defTabSz="815889" rtl="0" eaLnBrk="1" fontAlgn="auto" latinLnBrk="0" hangingPunct="1">
              <a:lnSpc>
                <a:spcPts val="1963"/>
              </a:lnSpc>
              <a:spcBef>
                <a:spcPts val="178"/>
              </a:spcBef>
              <a:spcAft>
                <a:spcPts val="714"/>
              </a:spcAft>
              <a:buClrTx/>
              <a:buSzTx/>
              <a:buFont typeface="+mj-lt"/>
              <a:buAutoNum type="arabicPeriod"/>
              <a:tabLst>
                <a:tab pos="317290" algn="l"/>
              </a:tabLst>
              <a:defRPr sz="1785" b="0"/>
            </a:lvl1pPr>
            <a:lvl2pPr>
              <a:defRPr sz="1785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510483" y="1008745"/>
            <a:ext cx="4104986" cy="4198781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4" userDrawn="1">
          <p15:clr>
            <a:srgbClr val="FBAE40"/>
          </p15:clr>
        </p15:guide>
        <p15:guide id="2" pos="410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423867"/>
            <a:ext cx="10128520" cy="2000682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</a:bodyPr>
          <a:lstStyle/>
          <a:p>
            <a:endParaRPr lang="en-GB" sz="1606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751728" y="1423870"/>
            <a:ext cx="9202659" cy="19891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710" y="5339600"/>
            <a:ext cx="1055836" cy="24741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21867" y="1424931"/>
            <a:ext cx="9993602" cy="3782593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747948" y="216444"/>
            <a:ext cx="9868427" cy="99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105"/>
              </a:lnSpc>
              <a:defRPr sz="4105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710" y="5339600"/>
            <a:ext cx="1055836" cy="24741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1073607"/>
            <a:ext cx="4514013" cy="413289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073607"/>
            <a:ext cx="4513343" cy="41328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1508005"/>
            <a:ext cx="4514013" cy="369850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508005"/>
            <a:ext cx="4513343" cy="3698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29" y="1073272"/>
            <a:ext cx="4515061" cy="366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99146" y="1073272"/>
            <a:ext cx="4515061" cy="366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1073287"/>
            <a:ext cx="4514013" cy="41399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508005"/>
            <a:ext cx="4513343" cy="3698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29" y="1073272"/>
            <a:ext cx="4515061" cy="366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188" y="1508005"/>
            <a:ext cx="4514013" cy="369850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073287"/>
            <a:ext cx="4513343" cy="4139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99146" y="1073272"/>
            <a:ext cx="4515061" cy="366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2" pos="35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719330"/>
              </p:ext>
            </p:extLst>
          </p:nvPr>
        </p:nvGraphicFramePr>
        <p:xfrm>
          <a:off x="1422" y="1336"/>
          <a:ext cx="1416" cy="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2" y="1336"/>
                        <a:ext cx="1416" cy="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073608"/>
            <a:ext cx="9350619" cy="41338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39390" indent="-239390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478781" indent="-237974">
              <a:buClr>
                <a:schemeClr val="accent2"/>
              </a:buClr>
              <a:defRPr/>
            </a:lvl3pPr>
            <a:lvl4pPr marL="721003" indent="-232308">
              <a:buClr>
                <a:schemeClr val="accent3"/>
              </a:buClr>
              <a:defRPr/>
            </a:lvl4pPr>
            <a:lvl5pPr marL="956144" indent="-225225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600859" y="1073285"/>
            <a:ext cx="4513343" cy="195691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754525" y="1073285"/>
            <a:ext cx="4513343" cy="19569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600859" y="3256459"/>
            <a:ext cx="4513343" cy="195691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754525" y="3256459"/>
            <a:ext cx="4513343" cy="19569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19" userDrawn="1">
          <p15:clr>
            <a:srgbClr val="FBAE40"/>
          </p15:clr>
        </p15:guide>
        <p15:guide id="0" pos="3523" userDrawn="1">
          <p15:clr>
            <a:srgbClr val="FBAE40"/>
          </p15:clr>
        </p15:guide>
        <p15:guide id="2" orient="horz" pos="1911" userDrawn="1">
          <p15:clr>
            <a:srgbClr val="FBAE40"/>
          </p15:clr>
        </p15:guide>
        <p15:guide id="3" orient="horz" pos="205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55710" y="1073610"/>
            <a:ext cx="2913596" cy="1956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978156" y="1073610"/>
            <a:ext cx="2913596" cy="1956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7200604" y="1073610"/>
            <a:ext cx="2913596" cy="1956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755711" y="3262055"/>
            <a:ext cx="2913596" cy="1956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978157" y="3262055"/>
            <a:ext cx="2913596" cy="1956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7200604" y="3262055"/>
            <a:ext cx="2913596" cy="19560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12" userDrawn="1">
          <p15:clr>
            <a:srgbClr val="FBAE40"/>
          </p15:clr>
        </p15:guide>
        <p15:guide id="2" pos="2506" userDrawn="1">
          <p15:clr>
            <a:srgbClr val="FBAE40"/>
          </p15:clr>
        </p15:guide>
        <p15:guide id="3" pos="4343" userDrawn="1">
          <p15:clr>
            <a:srgbClr val="FBAE40"/>
          </p15:clr>
        </p15:guide>
        <p15:guide id="4" pos="4536" userDrawn="1">
          <p15:clr>
            <a:srgbClr val="FBAE40"/>
          </p15:clr>
        </p15:guide>
        <p15:guide id="5" orient="horz" pos="1911" userDrawn="1">
          <p15:clr>
            <a:srgbClr val="FBAE40"/>
          </p15:clr>
        </p15:guide>
        <p15:guide id="6" orient="horz" pos="205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55710" y="1508005"/>
            <a:ext cx="2913596" cy="22649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978156" y="1508005"/>
            <a:ext cx="2913596" cy="22649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7200604" y="1508005"/>
            <a:ext cx="2913596" cy="22649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755711" y="3998137"/>
            <a:ext cx="2913596" cy="1209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978157" y="3998137"/>
            <a:ext cx="2913596" cy="1209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7200604" y="3998137"/>
            <a:ext cx="2913596" cy="1209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22" y="1073272"/>
            <a:ext cx="2913596" cy="366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78156" y="1073272"/>
            <a:ext cx="2913596" cy="366175"/>
          </a:xfrm>
          <a:prstGeom prst="rect">
            <a:avLst/>
          </a:prstGeom>
        </p:spPr>
        <p:txBody>
          <a:bodyPr/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200604" y="1073272"/>
            <a:ext cx="2913596" cy="366175"/>
          </a:xfrm>
          <a:prstGeom prst="rect">
            <a:avLst/>
          </a:prstGeom>
        </p:spPr>
        <p:txBody>
          <a:bodyPr/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506" userDrawn="1">
          <p15:clr>
            <a:srgbClr val="FBAE40"/>
          </p15:clr>
        </p15:guide>
        <p15:guide id="3" pos="4343" userDrawn="1">
          <p15:clr>
            <a:srgbClr val="FBAE40"/>
          </p15:clr>
        </p15:guide>
        <p15:guide id="4" pos="4536" userDrawn="1">
          <p15:clr>
            <a:srgbClr val="FBAE40"/>
          </p15:clr>
        </p15:guide>
        <p15:guide id="5" orient="horz" pos="2376" userDrawn="1">
          <p15:clr>
            <a:srgbClr val="FBAE40"/>
          </p15:clr>
        </p15:guide>
        <p15:guide id="6" orient="horz" pos="2519" userDrawn="1">
          <p15:clr>
            <a:srgbClr val="FBAE40"/>
          </p15:clr>
        </p15:guide>
        <p15:guide id="7" pos="231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754525" y="1074951"/>
            <a:ext cx="4513343" cy="27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754525" y="1473510"/>
            <a:ext cx="4513343" cy="1557014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754525" y="3256462"/>
            <a:ext cx="4513343" cy="27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754525" y="3650490"/>
            <a:ext cx="4513343" cy="1557014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754525" y="1413323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754525" y="3593409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600859" y="1074951"/>
            <a:ext cx="4513343" cy="27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600859" y="1473510"/>
            <a:ext cx="4513343" cy="1557014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600859" y="3256462"/>
            <a:ext cx="4513343" cy="27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600859" y="3650490"/>
            <a:ext cx="4513343" cy="1557014"/>
          </a:xfrm>
          <a:prstGeom prst="rect">
            <a:avLst/>
          </a:prstGeom>
        </p:spPr>
        <p:txBody>
          <a:bodyPr/>
          <a:lstStyle>
            <a:lvl3pPr>
              <a:lnSpc>
                <a:spcPts val="1963"/>
              </a:lnSpc>
              <a:defRPr sz="1785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600859" y="1413323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600859" y="3593409"/>
            <a:ext cx="4513343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19" userDrawn="1">
          <p15:clr>
            <a:srgbClr val="FBAE40"/>
          </p15:clr>
        </p15:guide>
        <p15:guide id="3" pos="3527" userDrawn="1">
          <p15:clr>
            <a:srgbClr val="FBAE40"/>
          </p15:clr>
        </p15:guide>
        <p15:guide id="4" orient="horz" pos="1911" userDrawn="1">
          <p15:clr>
            <a:srgbClr val="FBAE40"/>
          </p15:clr>
        </p15:guide>
        <p15:guide id="5" orient="horz" pos="205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754522" y="1073609"/>
            <a:ext cx="2913596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754522" y="1475792"/>
            <a:ext cx="2913596" cy="1553914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754522" y="3257283"/>
            <a:ext cx="2913596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754522" y="3650494"/>
            <a:ext cx="2913596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754522" y="1415605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754522" y="3593409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7200604" y="1073609"/>
            <a:ext cx="2913596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7200604" y="1475792"/>
            <a:ext cx="2913596" cy="1553914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7200604" y="3257283"/>
            <a:ext cx="2913596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7200604" y="3650494"/>
            <a:ext cx="2913596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7200604" y="1415605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7200604" y="3593409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977563" y="1073609"/>
            <a:ext cx="2913596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977563" y="1475792"/>
            <a:ext cx="2913596" cy="1553914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977563" y="3257283"/>
            <a:ext cx="2913596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977563" y="3650494"/>
            <a:ext cx="2913596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977563" y="1415605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977563" y="3593409"/>
            <a:ext cx="291359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313" userDrawn="1">
          <p15:clr>
            <a:srgbClr val="FBAE40"/>
          </p15:clr>
        </p15:guide>
        <p15:guide id="3" pos="4536" userDrawn="1">
          <p15:clr>
            <a:srgbClr val="FBAE40"/>
          </p15:clr>
        </p15:guide>
        <p15:guide id="4" pos="2501" userDrawn="1">
          <p15:clr>
            <a:srgbClr val="FBAE40"/>
          </p15:clr>
        </p15:guide>
        <p15:guide id="5" pos="4343" userDrawn="1">
          <p15:clr>
            <a:srgbClr val="FBAE40"/>
          </p15:clr>
        </p15:guide>
        <p15:guide id="6" orient="horz" pos="1911" userDrawn="1">
          <p15:clr>
            <a:srgbClr val="FBAE40"/>
          </p15:clr>
        </p15:guide>
        <p15:guide id="7" orient="horz" pos="205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54531" y="235766"/>
            <a:ext cx="935967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754522" y="1073609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754522" y="1475795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754522" y="3257283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754522" y="3650494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754522" y="1415605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754522" y="3593409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114158" y="1073609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114158" y="1475795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114158" y="3257283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114158" y="3650494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114158" y="1415605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114158" y="3593409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5473798" y="1073609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5473798" y="1475795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5473798" y="3257283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5473798" y="3650494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5473798" y="1415605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5473798" y="3593409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833435" y="1073609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833435" y="1475795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833435" y="3257283"/>
            <a:ext cx="2280764" cy="272100"/>
          </a:xfrm>
          <a:prstGeom prst="rect">
            <a:avLst/>
          </a:prstGeom>
        </p:spPr>
        <p:txBody>
          <a:bodyPr/>
          <a:lstStyle>
            <a:lvl1pPr>
              <a:lnSpc>
                <a:spcPts val="1874"/>
              </a:lnSpc>
              <a:defRPr sz="1606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833435" y="3650494"/>
            <a:ext cx="2280764" cy="1553993"/>
          </a:xfrm>
          <a:prstGeom prst="rect">
            <a:avLst/>
          </a:prstGeom>
        </p:spPr>
        <p:txBody>
          <a:bodyPr/>
          <a:lstStyle>
            <a:lvl3pPr>
              <a:lnSpc>
                <a:spcPts val="1874"/>
              </a:lnSpc>
              <a:defRPr sz="1606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833435" y="1415605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833435" y="3593409"/>
            <a:ext cx="2280764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918" userDrawn="1">
          <p15:clr>
            <a:srgbClr val="FBAE40"/>
          </p15:clr>
        </p15:guide>
        <p15:guide id="4" pos="4890" userDrawn="1">
          <p15:clr>
            <a:srgbClr val="FBAE40"/>
          </p15:clr>
        </p15:guide>
        <p15:guide id="5" pos="3448" userDrawn="1">
          <p15:clr>
            <a:srgbClr val="FBAE40"/>
          </p15:clr>
        </p15:guide>
        <p15:guide id="6" pos="1960" userDrawn="1">
          <p15:clr>
            <a:srgbClr val="FBAE40"/>
          </p15:clr>
        </p15:guide>
        <p15:guide id="7" pos="3399" userDrawn="1">
          <p15:clr>
            <a:srgbClr val="FBAE40"/>
          </p15:clr>
        </p15:guide>
        <p15:guide id="8" pos="4933" userDrawn="1">
          <p15:clr>
            <a:srgbClr val="FBAE40"/>
          </p15:clr>
        </p15:guide>
        <p15:guide id="9" orient="horz" pos="1911" userDrawn="1">
          <p15:clr>
            <a:srgbClr val="FBAE40"/>
          </p15:clr>
        </p15:guide>
        <p15:guide id="10" orient="horz" pos="205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057840" y="1066569"/>
            <a:ext cx="6056360" cy="4180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19042" y="235767"/>
            <a:ext cx="3072506" cy="4971759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42" y="235766"/>
            <a:ext cx="6056360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48" userDrawn="1">
          <p15:clr>
            <a:srgbClr val="FBAE40"/>
          </p15:clr>
        </p15:guide>
        <p15:guide id="2" pos="233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47941" y="1066569"/>
            <a:ext cx="6055268" cy="4180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7543861" y="235767"/>
            <a:ext cx="3071608" cy="4971759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531" y="235766"/>
            <a:ext cx="6048687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89" userDrawn="1">
          <p15:clr>
            <a:srgbClr val="FBAE40"/>
          </p15:clr>
        </p15:guide>
        <p15:guide id="2" pos="475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21867" y="1008745"/>
            <a:ext cx="9993602" cy="4198781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21867" y="235766"/>
            <a:ext cx="9993602" cy="4971759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508004"/>
            <a:ext cx="9350619" cy="3699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39390" indent="-239390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478781" indent="-237974">
              <a:buClr>
                <a:schemeClr val="accent2"/>
              </a:buClr>
              <a:defRPr/>
            </a:lvl3pPr>
            <a:lvl4pPr marL="721003" indent="-232308">
              <a:buClr>
                <a:schemeClr val="accent3"/>
              </a:buClr>
              <a:defRPr/>
            </a:lvl4pPr>
            <a:lvl5pPr marL="956144" indent="-225225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54525" y="1073272"/>
            <a:ext cx="9350619" cy="366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17"/>
              </a:lnSpc>
              <a:defRPr sz="1338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19038" y="1423865"/>
            <a:ext cx="9495689" cy="2209481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594" tIns="40797" rIns="81594" bIns="40797" numCol="1" anchor="t" anchorCtr="0" compatLnSpc="1">
            <a:prstTxWarp prst="textNoShape">
              <a:avLst/>
            </a:prstTxWarp>
          </a:bodyPr>
          <a:lstStyle/>
          <a:p>
            <a:endParaRPr lang="en-GB" sz="1606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045931" y="1423870"/>
            <a:ext cx="9068268" cy="19891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1807565" y="5343495"/>
            <a:ext cx="1657262" cy="419960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815909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071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071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071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754525" y="1073608"/>
            <a:ext cx="9350619" cy="41338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390" indent="-239390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480197" indent="-239390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718170" indent="-237974">
              <a:buClr>
                <a:schemeClr val="accent3"/>
              </a:buClr>
              <a:defRPr/>
            </a:lvl3pPr>
            <a:lvl4pPr marL="961810" indent="-232308">
              <a:buClr>
                <a:schemeClr val="accent4"/>
              </a:buClr>
              <a:defRPr/>
            </a:lvl4pPr>
            <a:lvl5pPr marL="1196951" indent="-225225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5" y="235766"/>
            <a:ext cx="9350619" cy="71726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7945" y="5457122"/>
            <a:ext cx="441965" cy="157985"/>
          </a:xfrm>
          <a:prstGeom prst="rect">
            <a:avLst/>
          </a:prstGeo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3" y="1379986"/>
            <a:ext cx="5272991" cy="255774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2" y="1689953"/>
            <a:ext cx="4352697" cy="1227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2" y="3385697"/>
            <a:ext cx="4352697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2" y="3026260"/>
            <a:ext cx="4352697" cy="244144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5085246"/>
            <a:ext cx="1959530" cy="423267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690473" y="5839442"/>
            <a:ext cx="0" cy="30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80730" y="5207501"/>
            <a:ext cx="32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76737" y="5895468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344434" y="5262867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Max.</a:t>
            </a:r>
            <a:r>
              <a:rPr lang="en-GB" sz="892" baseline="0"/>
              <a:t> height</a:t>
            </a:r>
            <a:endParaRPr lang="en-GB" sz="892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47941" y="5839442"/>
            <a:ext cx="0" cy="3023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80730" y="550851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3679984"/>
            <a:ext cx="4352726" cy="1814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834" y="5"/>
            <a:ext cx="10881971" cy="5059782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9" y="1379983"/>
            <a:ext cx="10118449" cy="2566422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28" y="1777723"/>
            <a:ext cx="9202659" cy="10309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3561407"/>
            <a:ext cx="6320048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6" y="2987059"/>
            <a:ext cx="9195937" cy="3235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4402364"/>
            <a:ext cx="1959530" cy="1106151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690473" y="5839442"/>
            <a:ext cx="0" cy="30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80730" y="5207501"/>
            <a:ext cx="3212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076737" y="5895468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344434" y="5262867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Min.</a:t>
            </a:r>
            <a:r>
              <a:rPr lang="en-GB" sz="892" baseline="0"/>
              <a:t> height</a:t>
            </a:r>
            <a:endParaRPr lang="en-GB" sz="892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344434" y="4448603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Max.</a:t>
            </a:r>
            <a:r>
              <a:rPr lang="en-GB" sz="892" baseline="0"/>
              <a:t> height</a:t>
            </a:r>
            <a:endParaRPr lang="en-GB" sz="892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747941" y="5839442"/>
            <a:ext cx="0" cy="3023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80730" y="550851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6" y="3604073"/>
            <a:ext cx="2666245" cy="231463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9591678" y="-111775"/>
            <a:ext cx="1285854" cy="1314449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  <p15:guide id="2" orient="horz" pos="27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3" y="1379986"/>
            <a:ext cx="5272991" cy="255774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2" y="1689953"/>
            <a:ext cx="4352697" cy="1227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2" y="3385697"/>
            <a:ext cx="4352697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2" y="3026260"/>
            <a:ext cx="4352697" cy="244144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47941" y="5085246"/>
            <a:ext cx="1959530" cy="423267"/>
          </a:xfrm>
          <a:prstGeom prst="rect">
            <a:avLst/>
          </a:prstGeom>
        </p:spPr>
        <p:txBody>
          <a:bodyPr lIns="0" anchor="ctr" anchorCtr="0"/>
          <a:lstStyle>
            <a:lvl1pPr algn="l">
              <a:lnSpc>
                <a:spcPct val="100000"/>
              </a:lnSpc>
              <a:defRPr sz="803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690473" y="5839442"/>
            <a:ext cx="0" cy="30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80730" y="5207501"/>
            <a:ext cx="32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076737" y="5895468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en-GB" sz="892"/>
              <a:t>Max.</a:t>
            </a:r>
            <a:r>
              <a:rPr lang="en-GB" sz="892" baseline="0"/>
              <a:t> width</a:t>
            </a:r>
            <a:endParaRPr lang="en-GB" sz="892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344434" y="5262867"/>
            <a:ext cx="1284938" cy="202155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r"/>
            <a:r>
              <a:rPr lang="en-GB" sz="892"/>
              <a:t>Max.</a:t>
            </a:r>
            <a:r>
              <a:rPr lang="en-GB" sz="892" baseline="0"/>
              <a:t> height</a:t>
            </a:r>
            <a:endParaRPr lang="en-GB" sz="892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747941" y="5839442"/>
            <a:ext cx="0" cy="30233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80730" y="5508513"/>
            <a:ext cx="32123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3679984"/>
            <a:ext cx="4352726" cy="1814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9591678" y="-111775"/>
            <a:ext cx="1285854" cy="1314449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55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428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834" y="5"/>
            <a:ext cx="10881971" cy="5059782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9" y="1379983"/>
            <a:ext cx="10118449" cy="2566422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751728" y="1777723"/>
            <a:ext cx="9202659" cy="10309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105"/>
              </a:lnSpc>
              <a:defRPr sz="4105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4" y="3561407"/>
            <a:ext cx="6320048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785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696" y="2987059"/>
            <a:ext cx="9195937" cy="3235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963"/>
              </a:lnSpc>
              <a:defRPr sz="196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288136" y="3604073"/>
            <a:ext cx="2666245" cy="231463"/>
          </a:xfrm>
          <a:prstGeom prst="rect">
            <a:avLst/>
          </a:prstGeo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338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5102850"/>
            <a:ext cx="2277290" cy="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3" y="1379986"/>
            <a:ext cx="5272991" cy="255774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6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751722" y="1689953"/>
            <a:ext cx="4352697" cy="1227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3391"/>
              </a:lnSpc>
              <a:defRPr sz="339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751722" y="3385697"/>
            <a:ext cx="4352697" cy="2576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ts val="1963"/>
              </a:lnSpc>
              <a:buNone/>
              <a:defRPr sz="1517" b="0" i="0"/>
            </a:lvl1pPr>
            <a:lvl2pPr marL="407944" indent="0" algn="ctr">
              <a:buNone/>
              <a:defRPr sz="1785"/>
            </a:lvl2pPr>
            <a:lvl3pPr marL="815889" indent="0" algn="ctr">
              <a:buNone/>
              <a:defRPr sz="1606"/>
            </a:lvl3pPr>
            <a:lvl4pPr marL="1223833" indent="0" algn="ctr">
              <a:buNone/>
              <a:defRPr sz="1428"/>
            </a:lvl4pPr>
            <a:lvl5pPr marL="1631778" indent="0" algn="ctr">
              <a:buNone/>
              <a:defRPr sz="1428"/>
            </a:lvl5pPr>
            <a:lvl6pPr marL="2039722" indent="0" algn="ctr">
              <a:buNone/>
              <a:defRPr sz="1428"/>
            </a:lvl6pPr>
            <a:lvl7pPr marL="2447665" indent="0" algn="ctr">
              <a:buNone/>
              <a:defRPr sz="1428"/>
            </a:lvl7pPr>
            <a:lvl8pPr marL="2855610" indent="0" algn="ctr">
              <a:buNone/>
              <a:defRPr sz="1428"/>
            </a:lvl8pPr>
            <a:lvl9pPr marL="3263555" indent="0" algn="ctr">
              <a:buNone/>
              <a:defRPr sz="1428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751722" y="3026260"/>
            <a:ext cx="4352697" cy="244144"/>
          </a:xfrm>
          <a:prstGeom prst="rect">
            <a:avLst/>
          </a:prstGeom>
        </p:spPr>
        <p:txBody>
          <a:bodyPr bIns="0">
            <a:noAutofit/>
          </a:bodyPr>
          <a:lstStyle>
            <a:lvl1pPr algn="l">
              <a:lnSpc>
                <a:spcPts val="1517"/>
              </a:lnSpc>
              <a:defRPr sz="151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7" y="5059786"/>
            <a:ext cx="10877526" cy="699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2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166" y="5210026"/>
            <a:ext cx="1354714" cy="317451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51720" y="3679984"/>
            <a:ext cx="4352726" cy="1814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1205"/>
              </a:lnSpc>
              <a:buNone/>
              <a:defRPr sz="1205">
                <a:solidFill>
                  <a:srgbClr val="000000"/>
                </a:solidFill>
                <a:latin typeface="+mn-lt"/>
              </a:defRPr>
            </a:lvl1pPr>
            <a:lvl2pPr>
              <a:defRPr sz="1963">
                <a:solidFill>
                  <a:srgbClr val="000000"/>
                </a:solidFill>
              </a:defRPr>
            </a:lvl2pPr>
            <a:lvl3pPr>
              <a:defRPr sz="1963">
                <a:solidFill>
                  <a:srgbClr val="000000"/>
                </a:solidFill>
              </a:defRPr>
            </a:lvl3pPr>
            <a:lvl4pPr>
              <a:defRPr sz="1963">
                <a:solidFill>
                  <a:srgbClr val="000000"/>
                </a:solidFill>
              </a:defRPr>
            </a:lvl4pPr>
            <a:lvl5pPr>
              <a:defRPr sz="1963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834" y="5"/>
            <a:ext cx="10881971" cy="5059782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249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1816022" y="1"/>
            <a:ext cx="1678875" cy="4347006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288" y="5102850"/>
            <a:ext cx="2277290" cy="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7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257781598"/>
              </p:ext>
            </p:extLst>
          </p:nvPr>
        </p:nvGraphicFramePr>
        <p:xfrm>
          <a:off x="1422" y="1336"/>
          <a:ext cx="1416" cy="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36" imgW="216" imgH="216" progId="TCLayout.ActiveDocument.1">
                  <p:embed/>
                </p:oleObj>
              </mc:Choice>
              <mc:Fallback>
                <p:oleObj name="think-cell Slide" r:id="rId3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22" y="1336"/>
                        <a:ext cx="1416" cy="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 userDrawn="1"/>
        </p:nvGrpSpPr>
        <p:grpSpPr>
          <a:xfrm>
            <a:off x="-1807565" y="5343495"/>
            <a:ext cx="1657262" cy="419960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815909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071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071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071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6" name="Group 5"/>
          <p:cNvGrpSpPr/>
          <p:nvPr userDrawn="1"/>
        </p:nvGrpSpPr>
        <p:grpSpPr>
          <a:xfrm>
            <a:off x="-1816022" y="4"/>
            <a:ext cx="1678875" cy="4347003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892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71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3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892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892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692" r:id="rId12"/>
    <p:sldLayoutId id="2147483711" r:id="rId13"/>
    <p:sldLayoutId id="2147483694" r:id="rId14"/>
    <p:sldLayoutId id="2147483695" r:id="rId15"/>
    <p:sldLayoutId id="2147483696" r:id="rId16"/>
    <p:sldLayoutId id="2147483736" r:id="rId17"/>
    <p:sldLayoutId id="2147483738" r:id="rId18"/>
    <p:sldLayoutId id="2147483739" r:id="rId19"/>
    <p:sldLayoutId id="2147483731" r:id="rId20"/>
    <p:sldLayoutId id="2147483697" r:id="rId21"/>
    <p:sldLayoutId id="2147483740" r:id="rId22"/>
    <p:sldLayoutId id="2147483716" r:id="rId23"/>
    <p:sldLayoutId id="2147483718" r:id="rId24"/>
    <p:sldLayoutId id="2147483719" r:id="rId25"/>
    <p:sldLayoutId id="2147483700" r:id="rId26"/>
    <p:sldLayoutId id="2147483743" r:id="rId27"/>
    <p:sldLayoutId id="2147483742" r:id="rId28"/>
    <p:sldLayoutId id="2147483741" r:id="rId29"/>
    <p:sldLayoutId id="2147483702" r:id="rId30"/>
    <p:sldLayoutId id="2147483706" r:id="rId31"/>
    <p:sldLayoutId id="2147483726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5909" rtl="0" eaLnBrk="1" latinLnBrk="0" hangingPunct="1">
        <a:lnSpc>
          <a:spcPts val="2498"/>
        </a:lnSpc>
        <a:spcBef>
          <a:spcPct val="0"/>
        </a:spcBef>
        <a:buNone/>
        <a:defRPr sz="2498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785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37974" indent="-237974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457533" indent="-232308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679925" indent="-225225" algn="l" defTabSz="815909" rtl="0" eaLnBrk="1" latinLnBrk="0" hangingPunct="1">
        <a:lnSpc>
          <a:spcPts val="2142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1785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243750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1705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59659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613" indent="-203977" algn="l" defTabSz="815909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815909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605" userDrawn="1">
          <p15:clr>
            <a:srgbClr val="F26B43"/>
          </p15:clr>
        </p15:guide>
        <p15:guide id="6" pos="6371" userDrawn="1">
          <p15:clr>
            <a:srgbClr val="F26B43"/>
          </p15:clr>
        </p15:guide>
        <p15:guide id="8" pos="471" userDrawn="1">
          <p15:clr>
            <a:srgbClr val="F26B43"/>
          </p15:clr>
        </p15:guide>
        <p15:guide id="9" orient="horz" pos="144" userDrawn="1">
          <p15:clr>
            <a:srgbClr val="F26B43"/>
          </p15:clr>
        </p15:guide>
        <p15:guide id="10" orient="horz" pos="3367" userDrawn="1">
          <p15:clr>
            <a:srgbClr val="F26B43"/>
          </p15:clr>
        </p15:guide>
        <p15:guide id="11" orient="horz" pos="3281" userDrawn="1">
          <p15:clr>
            <a:srgbClr val="F26B43"/>
          </p15:clr>
        </p15:guide>
        <p15:guide id="12" orient="horz" pos="672" userDrawn="1">
          <p15:clr>
            <a:srgbClr val="F26B43"/>
          </p15:clr>
        </p15:guide>
        <p15:guide id="13" pos="6684" userDrawn="1">
          <p15:clr>
            <a:srgbClr val="F26B43"/>
          </p15:clr>
        </p15:guide>
        <p15:guide id="14" pos="390" userDrawn="1">
          <p15:clr>
            <a:srgbClr val="F26B43"/>
          </p15:clr>
        </p15:guide>
        <p15:guide id="15" pos="3422" userDrawn="1">
          <p15:clr>
            <a:srgbClr val="F26B43"/>
          </p15:clr>
        </p15:guide>
        <p15:guide id="16" orient="horz" pos="1980" userDrawn="1">
          <p15:clr>
            <a:srgbClr val="F26B43"/>
          </p15:clr>
        </p15:guide>
        <p15:guide id="17" pos="6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0882588"/>
              </p:ext>
            </p:extLst>
          </p:nvPr>
        </p:nvGraphicFramePr>
        <p:xfrm>
          <a:off x="1420" y="-167153"/>
          <a:ext cx="1416" cy="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" y="-167153"/>
                        <a:ext cx="1416" cy="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95"/>
            <a:ext cx="10896214" cy="472335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103078" y="5344177"/>
            <a:ext cx="7352484" cy="30383"/>
          </a:xfrm>
          <a:prstGeom prst="straightConnector1">
            <a:avLst/>
          </a:prstGeom>
          <a:ln w="38100">
            <a:solidFill>
              <a:srgbClr val="A8A8A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2863" y="5385829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605" dirty="0"/>
              <a:t>Forecast horizon</a:t>
            </a:r>
            <a:endParaRPr lang="en-GB" sz="1605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3989020" y="4755754"/>
            <a:ext cx="1894783" cy="449338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249" i="1" dirty="0"/>
              <a:t>3 </a:t>
            </a:r>
            <a:r>
              <a:rPr lang="nl-NL" sz="1249" i="1" dirty="0" err="1"/>
              <a:t>months</a:t>
            </a:r>
            <a:r>
              <a:rPr lang="nl-NL" sz="1249" i="1" dirty="0"/>
              <a:t> </a:t>
            </a:r>
          </a:p>
          <a:p>
            <a:pPr algn="ctr"/>
            <a:r>
              <a:rPr lang="nl-NL" sz="1249" i="1" dirty="0" err="1"/>
              <a:t>ahead</a:t>
            </a:r>
            <a:endParaRPr lang="en-GB" sz="1249" i="1" dirty="0" err="1"/>
          </a:p>
        </p:txBody>
      </p:sp>
      <p:sp>
        <p:nvSpPr>
          <p:cNvPr id="12" name="TextBox 11"/>
          <p:cNvSpPr txBox="1"/>
          <p:nvPr/>
        </p:nvSpPr>
        <p:spPr>
          <a:xfrm>
            <a:off x="6074188" y="4755754"/>
            <a:ext cx="1894783" cy="449338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249" i="1" dirty="0"/>
              <a:t>6 </a:t>
            </a:r>
            <a:r>
              <a:rPr lang="nl-NL" sz="1249" i="1" dirty="0" err="1"/>
              <a:t>months</a:t>
            </a:r>
            <a:r>
              <a:rPr lang="nl-NL" sz="1249" i="1" dirty="0"/>
              <a:t> </a:t>
            </a:r>
          </a:p>
          <a:p>
            <a:pPr algn="ctr"/>
            <a:r>
              <a:rPr lang="nl-NL" sz="1249" i="1" dirty="0" err="1"/>
              <a:t>ahead</a:t>
            </a:r>
            <a:endParaRPr lang="en-GB" sz="1249" i="1" dirty="0" err="1"/>
          </a:p>
        </p:txBody>
      </p:sp>
      <p:sp>
        <p:nvSpPr>
          <p:cNvPr id="13" name="TextBox 12"/>
          <p:cNvSpPr txBox="1"/>
          <p:nvPr/>
        </p:nvSpPr>
        <p:spPr>
          <a:xfrm>
            <a:off x="8135635" y="4755754"/>
            <a:ext cx="1894783" cy="449338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249" i="1" dirty="0"/>
              <a:t>9 </a:t>
            </a:r>
            <a:r>
              <a:rPr lang="nl-NL" sz="1249" i="1" dirty="0" err="1"/>
              <a:t>months</a:t>
            </a:r>
            <a:r>
              <a:rPr lang="nl-NL" sz="1249" i="1" dirty="0"/>
              <a:t> </a:t>
            </a:r>
          </a:p>
          <a:p>
            <a:pPr algn="ctr"/>
            <a:r>
              <a:rPr lang="nl-NL" sz="1249" i="1" dirty="0" err="1"/>
              <a:t>ahead</a:t>
            </a:r>
            <a:endParaRPr lang="en-GB" sz="1249" i="1" dirty="0" err="1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4936409" y="3849162"/>
            <a:ext cx="0" cy="906592"/>
          </a:xfrm>
          <a:prstGeom prst="line">
            <a:avLst/>
          </a:prstGeom>
          <a:ln>
            <a:solidFill>
              <a:srgbClr val="A8A8A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0"/>
          </p:cNvCxnSpPr>
          <p:nvPr/>
        </p:nvCxnSpPr>
        <p:spPr>
          <a:xfrm>
            <a:off x="7021577" y="3559052"/>
            <a:ext cx="0" cy="1196702"/>
          </a:xfrm>
          <a:prstGeom prst="line">
            <a:avLst/>
          </a:prstGeom>
          <a:ln>
            <a:solidFill>
              <a:srgbClr val="A8A8A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0"/>
          </p:cNvCxnSpPr>
          <p:nvPr/>
        </p:nvCxnSpPr>
        <p:spPr>
          <a:xfrm>
            <a:off x="9083024" y="3305208"/>
            <a:ext cx="0" cy="1450549"/>
          </a:xfrm>
          <a:prstGeom prst="line">
            <a:avLst/>
          </a:prstGeom>
          <a:ln>
            <a:solidFill>
              <a:srgbClr val="A8A8A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7715" y="587920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605" dirty="0"/>
              <a:t>Training data</a:t>
            </a:r>
            <a:endParaRPr lang="en-GB" sz="1605" dirty="0" err="1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59492" y="938987"/>
            <a:ext cx="1606172" cy="9066"/>
          </a:xfrm>
          <a:prstGeom prst="straightConnector1">
            <a:avLst/>
          </a:prstGeom>
          <a:ln w="38100"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03078" y="938987"/>
            <a:ext cx="1606172" cy="9066"/>
          </a:xfrm>
          <a:prstGeom prst="straightConnector1">
            <a:avLst/>
          </a:prstGeom>
          <a:ln w="38100"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1699340" y="2151107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605" dirty="0"/>
              <a:t>Forecast date</a:t>
            </a:r>
            <a:endParaRPr lang="en-GB" sz="1605" dirty="0" err="1"/>
          </a:p>
        </p:txBody>
      </p:sp>
      <p:sp>
        <p:nvSpPr>
          <p:cNvPr id="33" name="TextBox 32"/>
          <p:cNvSpPr txBox="1"/>
          <p:nvPr/>
        </p:nvSpPr>
        <p:spPr>
          <a:xfrm>
            <a:off x="2882973" y="587920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pPr algn="ctr"/>
            <a:r>
              <a:rPr lang="nl-NL" sz="1605" dirty="0" err="1"/>
              <a:t>Validation</a:t>
            </a:r>
            <a:r>
              <a:rPr lang="nl-NL" sz="1605" dirty="0"/>
              <a:t> data</a:t>
            </a:r>
            <a:endParaRPr lang="en-GB" sz="1605" dirty="0" err="1"/>
          </a:p>
        </p:txBody>
      </p:sp>
      <p:sp>
        <p:nvSpPr>
          <p:cNvPr id="36" name="TextBox 35"/>
          <p:cNvSpPr txBox="1"/>
          <p:nvPr/>
        </p:nvSpPr>
        <p:spPr>
          <a:xfrm>
            <a:off x="9705615" y="1358782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r>
              <a:rPr lang="nl-NL" sz="1605" b="1" dirty="0" err="1"/>
              <a:t>Actuals</a:t>
            </a:r>
            <a:endParaRPr lang="en-GB" sz="1605" b="1" dirty="0" err="1"/>
          </a:p>
        </p:txBody>
      </p:sp>
      <p:sp>
        <p:nvSpPr>
          <p:cNvPr id="37" name="TextBox 36"/>
          <p:cNvSpPr txBox="1"/>
          <p:nvPr/>
        </p:nvSpPr>
        <p:spPr>
          <a:xfrm>
            <a:off x="9705615" y="2853805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r>
              <a:rPr lang="nl-NL" sz="1605" b="1" dirty="0">
                <a:solidFill>
                  <a:schemeClr val="tx2"/>
                </a:solidFill>
              </a:rPr>
              <a:t>Forecast</a:t>
            </a:r>
            <a:endParaRPr lang="en-GB" sz="1605" b="1" dirty="0" err="1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88244" y="2550825"/>
            <a:ext cx="1894783" cy="311864"/>
          </a:xfrm>
          <a:prstGeom prst="rect">
            <a:avLst/>
          </a:prstGeom>
          <a:noFill/>
        </p:spPr>
        <p:txBody>
          <a:bodyPr wrap="square" lIns="32123" tIns="32123" rIns="32123" bIns="32123" rtlCol="0">
            <a:spAutoFit/>
          </a:bodyPr>
          <a:lstStyle/>
          <a:p>
            <a:r>
              <a:rPr lang="nl-NL" sz="1605" b="1" dirty="0">
                <a:solidFill>
                  <a:schemeClr val="accent3"/>
                </a:solidFill>
              </a:rPr>
              <a:t>Forecast error</a:t>
            </a:r>
            <a:endParaRPr lang="en-GB" sz="1605" b="1" dirty="0" err="1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021577" y="2063166"/>
            <a:ext cx="0" cy="1350826"/>
          </a:xfrm>
          <a:prstGeom prst="straightConnector1">
            <a:avLst/>
          </a:prstGeom>
          <a:ln w="28575">
            <a:solidFill>
              <a:schemeClr val="accent3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30886" y="3046096"/>
            <a:ext cx="5528" cy="639100"/>
          </a:xfrm>
          <a:prstGeom prst="straightConnector1">
            <a:avLst/>
          </a:prstGeom>
          <a:ln w="28575">
            <a:solidFill>
              <a:schemeClr val="accent3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083027" y="1981965"/>
            <a:ext cx="6799" cy="1193247"/>
          </a:xfrm>
          <a:prstGeom prst="straightConnector1">
            <a:avLst/>
          </a:prstGeom>
          <a:ln w="28575">
            <a:solidFill>
              <a:schemeClr val="accent3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G_PP_Template_16x9_April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1 Corporate template 16x9.potx" id="{B72F318C-4168-43A3-BD78-483577BCD89C}" vid="{8F52D876-317E-44FF-A1D4-F56E443EDAD3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Corporate template 16x9</Template>
  <TotalTime>128</TotalTime>
  <Words>21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ING Me</vt:lpstr>
      <vt:lpstr>ING_PP_Template_16x9_April2017</vt:lpstr>
      <vt:lpstr>think-cell Slide</vt:lpstr>
      <vt:lpstr>PowerPoint Presentation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Bos, G. van den (Gertjan)</dc:creator>
  <cp:keywords>16x9; Think Forward; External</cp:keywords>
  <dc:description>May 2017</dc:description>
  <cp:lastModifiedBy>Bos, G. van den (Gertjan)</cp:lastModifiedBy>
  <cp:revision>10</cp:revision>
  <dcterms:created xsi:type="dcterms:W3CDTF">2017-12-04T13:37:34Z</dcterms:created>
  <dcterms:modified xsi:type="dcterms:W3CDTF">2017-12-04T15:46:32Z</dcterms:modified>
  <cp:version>3</cp:version>
</cp:coreProperties>
</file>