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10879138" cy="3959225"/>
  <p:notesSz cx="6858000" cy="9144000"/>
  <p:custDataLst>
    <p:tags r:id="rId5"/>
  </p:custDataLst>
  <p:defaultTextStyle>
    <a:defPPr>
      <a:defRPr lang="en-GB"/>
    </a:defPPr>
    <a:lvl1pPr marL="0" algn="l" defTabSz="91431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56" algn="l" defTabSz="91431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313" algn="l" defTabSz="91431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468" algn="l" defTabSz="91431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625" algn="l" defTabSz="91431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781" algn="l" defTabSz="91431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938" algn="l" defTabSz="91431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200094" algn="l" defTabSz="91431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251" algn="l" defTabSz="91431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orient="horz" pos="1247" userDrawn="1">
          <p15:clr>
            <a:srgbClr val="A4A3A4"/>
          </p15:clr>
        </p15:guide>
        <p15:guide id="8" pos="342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uwman, R. (Remke)" initials="RB" lastIdx="68" clrIdx="0">
    <p:extLst/>
  </p:cmAuthor>
  <p:cmAuthor id="2" name="CAV2" initials="C" lastIdx="5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FF6200"/>
    <a:srgbClr val="E9E9E9"/>
    <a:srgbClr val="A0CAE9"/>
    <a:srgbClr val="262626"/>
    <a:srgbClr val="D0D93C"/>
    <a:srgbClr val="AB0066"/>
    <a:srgbClr val="9393C6"/>
    <a:srgbClr val="CBCBCB"/>
    <a:srgbClr val="A8A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C07AF9EF-7F60-4BE2-B048-E21843C071CA}">
  <a:tblStyle styleId="{C07AF9EF-7F60-4BE2-B048-E21843C071CA}" styleName="ING Default Table">
    <a:tblBg>
      <a:effect>
        <a:effectLst/>
      </a:effect>
    </a:tblBg>
    <a:wholeTbl>
      <a:tcTxStyle b="off" i="off">
        <a:fontRef idx="minor"/>
        <a:srgbClr val="333333">
          <a:alpha val="100000"/>
        </a:srgbClr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 w="10000">
              <a:solidFill>
                <a:srgbClr val="E1E1E1">
                  <a:alpha val="100000"/>
                </a:srgbClr>
              </a:solidFill>
            </a:ln>
          </a:bottom>
          <a:insideH>
            <a:ln w="10000">
              <a:solidFill>
                <a:srgbClr val="E1E1E1">
                  <a:alpha val="100000"/>
                </a:srgbClr>
              </a:solidFill>
            </a:ln>
          </a:insideH>
          <a:insideV>
            <a:ln>
              <a:noFill/>
            </a:ln>
          </a:insideV>
          <a:tl2br>
            <a:ln>
              <a:noFill/>
            </a:ln>
          </a:tl2br>
          <a:tr2bl>
            <a:ln>
              <a:noFill/>
            </a:ln>
          </a:tr2bl>
        </a:tcBdr>
        <a:fill>
          <a:solidFill>
            <a:srgbClr val="FFFFFF">
              <a:alpha val="100000"/>
            </a:srgbClr>
          </a:solidFill>
        </a:fill>
      </a:tcStyle>
    </a:wholeTbl>
    <a:lastRow>
      <a:tcTxStyle b="off" i="off">
        <a:fontRef idx="minor"/>
        <a:srgbClr val="333333">
          <a:alpha val="100000"/>
        </a:srgbClr>
      </a:tcTxStyle>
      <a:tcStyle>
        <a:tcBdr/>
        <a:fill>
          <a:solidFill>
            <a:srgbClr val="E1E1E1">
              <a:alpha val="100000"/>
            </a:srgbClr>
          </a:solidFill>
        </a:fill>
      </a:tcStyle>
    </a:lastRow>
    <a:firstRow>
      <a:tcTxStyle b="off" i="off">
        <a:fontRef idx="minor"/>
        <a:srgbClr val="FFFFFF">
          <a:alpha val="100000"/>
        </a:srgbClr>
      </a:tcTxStyle>
      <a:tcStyle>
        <a:tcBdr/>
        <a:fill>
          <a:solidFill>
            <a:srgbClr val="FF6200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2620" autoAdjust="0"/>
  </p:normalViewPr>
  <p:slideViewPr>
    <p:cSldViewPr snapToGrid="0" showGuides="1">
      <p:cViewPr varScale="1">
        <p:scale>
          <a:sx n="103" d="100"/>
          <a:sy n="103" d="100"/>
        </p:scale>
        <p:origin x="144" y="773"/>
      </p:cViewPr>
      <p:guideLst>
        <p:guide orient="horz" pos="1247"/>
        <p:guide pos="3427"/>
      </p:guideLst>
    </p:cSldViewPr>
  </p:slideViewPr>
  <p:outlineViewPr>
    <p:cViewPr>
      <p:scale>
        <a:sx n="33" d="100"/>
        <a:sy n="33" d="100"/>
      </p:scale>
      <p:origin x="0" y="-42581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74" d="100"/>
          <a:sy n="74" d="100"/>
        </p:scale>
        <p:origin x="127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tags" Target="tags/tag1.xml"/><Relationship Id="rId10" Type="http://schemas.openxmlformats.org/officeDocument/2006/relationships/tableStyles" Target="tableStyles.xml"/><Relationship Id="rId4" Type="http://schemas.openxmlformats.org/officeDocument/2006/relationships/handoutMaster" Target="handoutMasters/handoutMaster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>
              <a:latin typeface="ING M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DD6AA-DA07-4B49-84C4-DD15DC5E0A8E}" type="datetimeFigureOut">
              <a:rPr lang="en-GB" smtClean="0">
                <a:latin typeface="ING Me" pitchFamily="2" charset="0"/>
              </a:rPr>
              <a:t>30/08/2018</a:t>
            </a:fld>
            <a:endParaRPr lang="en-GB">
              <a:latin typeface="ING M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>
              <a:latin typeface="ING 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27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685800" y="0"/>
            <a:ext cx="4966198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78000" y="0"/>
            <a:ext cx="1080000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+mn-lt"/>
              </a:defRPr>
            </a:lvl1pPr>
          </a:lstStyle>
          <a:p>
            <a:fld id="{B6962210-35F6-42EB-A3B8-FCE6E13B30BA}" type="datetimeFigureOut">
              <a:rPr lang="en-GB" smtClean="0"/>
              <a:pPr/>
              <a:t>30/08/2018</a:t>
            </a:fld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3938589"/>
            <a:ext cx="5486400" cy="4746624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85799" y="8856661"/>
            <a:ext cx="4966199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78000" y="8856661"/>
            <a:ext cx="1080000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000">
                <a:latin typeface="+mn-lt"/>
              </a:defRPr>
            </a:lvl1pPr>
          </a:lstStyle>
          <a:p>
            <a:fld id="{E762DFE1-544E-4AD0-8AE2-9ADF9877B1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-809625" y="681038"/>
            <a:ext cx="84772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337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3" rtl="0" eaLnBrk="1" latinLnBrk="0" hangingPunct="1">
      <a:lnSpc>
        <a:spcPct val="110000"/>
      </a:lnSpc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174608" indent="-174608" algn="l" defTabSz="914313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ING Me" pitchFamily="2" charset="0"/>
        <a:ea typeface="+mn-ea"/>
        <a:cs typeface="+mn-cs"/>
      </a:defRPr>
    </a:lvl2pPr>
    <a:lvl3pPr marL="360328" indent="-174608" algn="l" defTabSz="914313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ING Me" pitchFamily="2" charset="0"/>
        <a:ea typeface="+mn-ea"/>
        <a:cs typeface="+mn-cs"/>
      </a:defRPr>
    </a:lvl3pPr>
    <a:lvl4pPr marL="534937" indent="-174608" algn="l" defTabSz="914313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ING Me" pitchFamily="2" charset="0"/>
        <a:ea typeface="+mn-ea"/>
        <a:cs typeface="+mn-cs"/>
      </a:defRPr>
    </a:lvl4pPr>
    <a:lvl5pPr marL="719069" indent="-174608" algn="l" defTabSz="914313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ING Me" pitchFamily="2" charset="0"/>
        <a:ea typeface="+mn-ea"/>
        <a:cs typeface="+mn-cs"/>
      </a:defRPr>
    </a:lvl5pPr>
    <a:lvl6pPr marL="2285781" algn="l" defTabSz="91431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38" algn="l" defTabSz="91431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94" algn="l" defTabSz="91431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51" algn="l" defTabSz="91431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>
        <p15:guide id="1" orient="horz" pos="2376" userDrawn="1">
          <p15:clr>
            <a:srgbClr val="F26B43"/>
          </p15:clr>
        </p15:guide>
        <p15:guide id="2" orient="horz" pos="432" userDrawn="1">
          <p15:clr>
            <a:srgbClr val="F26B43"/>
          </p15:clr>
        </p15:guide>
        <p15:guide id="3" orient="horz" pos="2481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 userDrawn="1"/>
        </p:nvGrpSpPr>
        <p:grpSpPr bwMode="gray">
          <a:xfrm>
            <a:off x="11" y="948643"/>
            <a:ext cx="10118449" cy="1764239"/>
            <a:chOff x="409575" y="3144838"/>
            <a:chExt cx="11339513" cy="3055937"/>
          </a:xfrm>
        </p:grpSpPr>
        <p:sp>
          <p:nvSpPr>
            <p:cNvPr id="45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606"/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606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7" y="3478254"/>
            <a:ext cx="10877526" cy="480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42" noProof="0" dirty="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751730" y="1222063"/>
            <a:ext cx="9202659" cy="708696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lnSpc>
                <a:spcPts val="4105"/>
              </a:lnSpc>
              <a:defRPr sz="4105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751724" y="2448223"/>
            <a:ext cx="6320048" cy="17712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l">
              <a:lnSpc>
                <a:spcPts val="1963"/>
              </a:lnSpc>
              <a:buNone/>
              <a:defRPr sz="1785" b="0" i="0"/>
            </a:lvl1pPr>
            <a:lvl2pPr marL="407944" indent="0" algn="ctr">
              <a:buNone/>
              <a:defRPr sz="1785"/>
            </a:lvl2pPr>
            <a:lvl3pPr marL="815889" indent="0" algn="ctr">
              <a:buNone/>
              <a:defRPr sz="1606"/>
            </a:lvl3pPr>
            <a:lvl4pPr marL="1223833" indent="0" algn="ctr">
              <a:buNone/>
              <a:defRPr sz="1428"/>
            </a:lvl4pPr>
            <a:lvl5pPr marL="1631778" indent="0" algn="ctr">
              <a:buNone/>
              <a:defRPr sz="1428"/>
            </a:lvl5pPr>
            <a:lvl6pPr marL="2039722" indent="0" algn="ctr">
              <a:buNone/>
              <a:defRPr sz="1428"/>
            </a:lvl6pPr>
            <a:lvl7pPr marL="2447665" indent="0" algn="ctr">
              <a:buNone/>
              <a:defRPr sz="1428"/>
            </a:lvl7pPr>
            <a:lvl8pPr marL="2855610" indent="0" algn="ctr">
              <a:buNone/>
              <a:defRPr sz="1428"/>
            </a:lvl8pPr>
            <a:lvl9pPr marL="3263555" indent="0" algn="ctr">
              <a:buNone/>
              <a:defRPr sz="1428"/>
            </a:lvl9pPr>
          </a:lstStyle>
          <a:p>
            <a:r>
              <a:rPr lang="en-US" noProof="0" smtClean="0"/>
              <a:t>Click to edit Master subtitle style</a:t>
            </a:r>
            <a:endParaRPr lang="en-GB" noProof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751698" y="2053398"/>
            <a:ext cx="9195937" cy="2224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963"/>
              </a:lnSpc>
              <a:defRPr sz="196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747941" y="3026322"/>
            <a:ext cx="1959530" cy="761231"/>
          </a:xfrm>
          <a:prstGeom prst="rect">
            <a:avLst/>
          </a:prstGeom>
        </p:spPr>
        <p:txBody>
          <a:bodyPr lIns="0" anchor="ctr" anchorCtr="0"/>
          <a:lstStyle>
            <a:lvl1pPr algn="l">
              <a:lnSpc>
                <a:spcPct val="100000"/>
              </a:lnSpc>
              <a:defRPr sz="803" b="0"/>
            </a:lvl1pPr>
          </a:lstStyle>
          <a:p>
            <a:r>
              <a:rPr lang="en-GB" dirty="0"/>
              <a:t>Click to insert project logo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6166" y="3581534"/>
            <a:ext cx="1354714" cy="218225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747941" y="4014214"/>
            <a:ext cx="0" cy="207833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2690473" y="4014214"/>
            <a:ext cx="0" cy="207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380730" y="3786723"/>
            <a:ext cx="321234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-380730" y="3579798"/>
            <a:ext cx="32123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1076737" y="4052729"/>
            <a:ext cx="1284938" cy="202155"/>
          </a:xfrm>
          <a:prstGeom prst="rect">
            <a:avLst/>
          </a:prstGeom>
          <a:noFill/>
        </p:spPr>
        <p:txBody>
          <a:bodyPr wrap="square" lIns="32123" tIns="32123" rIns="32123" bIns="32123" rtlCol="0">
            <a:spAutoFit/>
          </a:bodyPr>
          <a:lstStyle/>
          <a:p>
            <a:pPr algn="ctr"/>
            <a:r>
              <a:rPr lang="en-GB" sz="892"/>
              <a:t>Max.</a:t>
            </a:r>
            <a:r>
              <a:rPr lang="en-GB" sz="892" baseline="0"/>
              <a:t> width</a:t>
            </a:r>
            <a:endParaRPr lang="en-GB" sz="892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1344434" y="3617859"/>
            <a:ext cx="1284938" cy="202155"/>
          </a:xfrm>
          <a:prstGeom prst="rect">
            <a:avLst/>
          </a:prstGeom>
          <a:noFill/>
        </p:spPr>
        <p:txBody>
          <a:bodyPr wrap="square" lIns="32123" tIns="32123" rIns="32123" bIns="32123" rtlCol="0">
            <a:spAutoFit/>
          </a:bodyPr>
          <a:lstStyle/>
          <a:p>
            <a:pPr algn="r"/>
            <a:r>
              <a:rPr lang="en-GB" sz="892" dirty="0"/>
              <a:t>Min.</a:t>
            </a:r>
            <a:r>
              <a:rPr lang="en-GB" sz="892" baseline="0" dirty="0"/>
              <a:t> height</a:t>
            </a:r>
            <a:endParaRPr lang="en-GB" sz="892" dirty="0"/>
          </a:p>
        </p:txBody>
      </p:sp>
      <p:sp>
        <p:nvSpPr>
          <p:cNvPr id="28" name="TextBox 27"/>
          <p:cNvSpPr txBox="1"/>
          <p:nvPr userDrawn="1"/>
        </p:nvSpPr>
        <p:spPr>
          <a:xfrm>
            <a:off x="-1344434" y="3058109"/>
            <a:ext cx="1284938" cy="202155"/>
          </a:xfrm>
          <a:prstGeom prst="rect">
            <a:avLst/>
          </a:prstGeom>
          <a:noFill/>
        </p:spPr>
        <p:txBody>
          <a:bodyPr wrap="square" lIns="32123" tIns="32123" rIns="32123" bIns="32123" rtlCol="0">
            <a:spAutoFit/>
          </a:bodyPr>
          <a:lstStyle/>
          <a:p>
            <a:pPr algn="r"/>
            <a:r>
              <a:rPr lang="en-GB" sz="892" dirty="0"/>
              <a:t>Max.</a:t>
            </a:r>
            <a:r>
              <a:rPr lang="en-GB" sz="892" baseline="0" dirty="0"/>
              <a:t> height</a:t>
            </a:r>
            <a:endParaRPr lang="en-GB" sz="892" dirty="0"/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7288138" y="2477553"/>
            <a:ext cx="2666245" cy="159115"/>
          </a:xfrm>
          <a:prstGeom prst="rect">
            <a:avLst/>
          </a:prstGeo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338">
                <a:solidFill>
                  <a:srgbClr val="000000"/>
                </a:solidFill>
                <a:latin typeface="+mn-lt"/>
              </a:defRPr>
            </a:lvl1pPr>
            <a:lvl2pPr>
              <a:defRPr sz="1963">
                <a:solidFill>
                  <a:srgbClr val="000000"/>
                </a:solidFill>
              </a:defRPr>
            </a:lvl2pPr>
            <a:lvl3pPr>
              <a:defRPr sz="1963">
                <a:solidFill>
                  <a:srgbClr val="000000"/>
                </a:solidFill>
              </a:defRPr>
            </a:lvl3pPr>
            <a:lvl4pPr>
              <a:defRPr sz="1963">
                <a:solidFill>
                  <a:srgbClr val="000000"/>
                </a:solidFill>
              </a:defRPr>
            </a:lvl4pPr>
            <a:lvl5pPr>
              <a:defRPr sz="1963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77" name="Group 76"/>
          <p:cNvGrpSpPr/>
          <p:nvPr userDrawn="1"/>
        </p:nvGrpSpPr>
        <p:grpSpPr>
          <a:xfrm>
            <a:off x="-1816022" y="3"/>
            <a:ext cx="1678875" cy="2988265"/>
            <a:chOff x="-2035175" y="0"/>
            <a:chExt cx="1881477" cy="5176145"/>
          </a:xfrm>
        </p:grpSpPr>
        <p:sp>
          <p:nvSpPr>
            <p:cNvPr id="78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892" noProof="0" dirty="0"/>
            </a:p>
          </p:txBody>
        </p:sp>
        <p:grpSp>
          <p:nvGrpSpPr>
            <p:cNvPr id="79" name="Group 78"/>
            <p:cNvGrpSpPr/>
            <p:nvPr userDrawn="1"/>
          </p:nvGrpSpPr>
          <p:grpSpPr>
            <a:xfrm>
              <a:off x="-2035175" y="0"/>
              <a:ext cx="1872000" cy="5176145"/>
              <a:chOff x="-2035175" y="0"/>
              <a:chExt cx="1872000" cy="5730106"/>
            </a:xfrm>
          </p:grpSpPr>
          <p:sp>
            <p:nvSpPr>
              <p:cNvPr id="80" name="Rectangle 104"/>
              <p:cNvSpPr>
                <a:spLocks noChangeArrowheads="1"/>
              </p:cNvSpPr>
              <p:nvPr/>
            </p:nvSpPr>
            <p:spPr bwMode="gray">
              <a:xfrm>
                <a:off x="-2035175" y="4694552"/>
                <a:ext cx="1872000" cy="1035554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81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82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83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84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85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86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87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88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89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90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71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91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92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93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94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95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96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7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98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99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100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101" name="Picture 100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102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103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10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10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10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107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108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68257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388" userDrawn="1">
          <p15:clr>
            <a:srgbClr val="FBAE40"/>
          </p15:clr>
        </p15:guide>
        <p15:guide id="2" orient="horz" pos="19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 userDrawn="1"/>
        </p:nvGrpSpPr>
        <p:grpSpPr bwMode="gray">
          <a:xfrm>
            <a:off x="11" y="948643"/>
            <a:ext cx="10118449" cy="1764239"/>
            <a:chOff x="409575" y="3144838"/>
            <a:chExt cx="11339513" cy="3055937"/>
          </a:xfrm>
        </p:grpSpPr>
        <p:sp>
          <p:nvSpPr>
            <p:cNvPr id="40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606"/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606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7" y="3478254"/>
            <a:ext cx="10877526" cy="480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42" noProof="0" dirty="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751730" y="1222063"/>
            <a:ext cx="9202659" cy="708696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lnSpc>
                <a:spcPts val="4105"/>
              </a:lnSpc>
              <a:defRPr sz="4105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751724" y="2448223"/>
            <a:ext cx="6320048" cy="17712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l">
              <a:lnSpc>
                <a:spcPts val="1963"/>
              </a:lnSpc>
              <a:buNone/>
              <a:defRPr sz="1785" b="0" i="0"/>
            </a:lvl1pPr>
            <a:lvl2pPr marL="407944" indent="0" algn="ctr">
              <a:buNone/>
              <a:defRPr sz="1785"/>
            </a:lvl2pPr>
            <a:lvl3pPr marL="815889" indent="0" algn="ctr">
              <a:buNone/>
              <a:defRPr sz="1606"/>
            </a:lvl3pPr>
            <a:lvl4pPr marL="1223833" indent="0" algn="ctr">
              <a:buNone/>
              <a:defRPr sz="1428"/>
            </a:lvl4pPr>
            <a:lvl5pPr marL="1631778" indent="0" algn="ctr">
              <a:buNone/>
              <a:defRPr sz="1428"/>
            </a:lvl5pPr>
            <a:lvl6pPr marL="2039722" indent="0" algn="ctr">
              <a:buNone/>
              <a:defRPr sz="1428"/>
            </a:lvl6pPr>
            <a:lvl7pPr marL="2447665" indent="0" algn="ctr">
              <a:buNone/>
              <a:defRPr sz="1428"/>
            </a:lvl7pPr>
            <a:lvl8pPr marL="2855610" indent="0" algn="ctr">
              <a:buNone/>
              <a:defRPr sz="1428"/>
            </a:lvl8pPr>
            <a:lvl9pPr marL="3263555" indent="0" algn="ctr">
              <a:buNone/>
              <a:defRPr sz="1428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751698" y="2053398"/>
            <a:ext cx="9195937" cy="2224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963"/>
              </a:lnSpc>
              <a:defRPr sz="196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6166" y="3581534"/>
            <a:ext cx="1354714" cy="218225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7288138" y="2477553"/>
            <a:ext cx="2666245" cy="159115"/>
          </a:xfrm>
          <a:prstGeom prst="rect">
            <a:avLst/>
          </a:prstGeo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338">
                <a:solidFill>
                  <a:srgbClr val="000000"/>
                </a:solidFill>
                <a:latin typeface="+mn-lt"/>
              </a:defRPr>
            </a:lvl1pPr>
            <a:lvl2pPr>
              <a:defRPr sz="1963">
                <a:solidFill>
                  <a:srgbClr val="000000"/>
                </a:solidFill>
              </a:defRPr>
            </a:lvl2pPr>
            <a:lvl3pPr>
              <a:defRPr sz="1963">
                <a:solidFill>
                  <a:srgbClr val="000000"/>
                </a:solidFill>
              </a:defRPr>
            </a:lvl3pPr>
            <a:lvl4pPr>
              <a:defRPr sz="1963">
                <a:solidFill>
                  <a:srgbClr val="000000"/>
                </a:solidFill>
              </a:defRPr>
            </a:lvl4pPr>
            <a:lvl5pPr>
              <a:defRPr sz="1963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9591678" y="-76837"/>
            <a:ext cx="1285854" cy="903593"/>
            <a:chOff x="5364088" y="4720073"/>
            <a:chExt cx="1441027" cy="1565166"/>
          </a:xfrm>
        </p:grpSpPr>
        <p:sp>
          <p:nvSpPr>
            <p:cNvPr id="43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19050">
              <a:solidFill>
                <a:srgbClr val="60A6DA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855"/>
            </a:p>
          </p:txBody>
        </p:sp>
        <p:sp>
          <p:nvSpPr>
            <p:cNvPr id="44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GB" sz="1428" noProof="0" dirty="0"/>
                <a:t>Confidential</a:t>
              </a:r>
            </a:p>
          </p:txBody>
        </p:sp>
      </p:grpSp>
      <p:grpSp>
        <p:nvGrpSpPr>
          <p:cNvPr id="45" name="Group 44"/>
          <p:cNvGrpSpPr/>
          <p:nvPr userDrawn="1"/>
        </p:nvGrpSpPr>
        <p:grpSpPr>
          <a:xfrm>
            <a:off x="-1816022" y="1"/>
            <a:ext cx="1678875" cy="2988267"/>
            <a:chOff x="-2035175" y="0"/>
            <a:chExt cx="1881477" cy="5176147"/>
          </a:xfrm>
        </p:grpSpPr>
        <p:sp>
          <p:nvSpPr>
            <p:cNvPr id="46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892" noProof="0" dirty="0"/>
            </a:p>
          </p:txBody>
        </p:sp>
        <p:grpSp>
          <p:nvGrpSpPr>
            <p:cNvPr id="47" name="Group 46"/>
            <p:cNvGrpSpPr/>
            <p:nvPr userDrawn="1"/>
          </p:nvGrpSpPr>
          <p:grpSpPr>
            <a:xfrm>
              <a:off x="-2035175" y="0"/>
              <a:ext cx="1872000" cy="5176147"/>
              <a:chOff x="-2035175" y="0"/>
              <a:chExt cx="1872000" cy="5730108"/>
            </a:xfrm>
          </p:grpSpPr>
          <p:sp>
            <p:nvSpPr>
              <p:cNvPr id="49" name="Rectangle 104"/>
              <p:cNvSpPr>
                <a:spLocks noChangeArrowheads="1"/>
              </p:cNvSpPr>
              <p:nvPr/>
            </p:nvSpPr>
            <p:spPr bwMode="gray">
              <a:xfrm>
                <a:off x="-2035175" y="4653097"/>
                <a:ext cx="1872000" cy="107701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50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51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52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3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54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5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56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7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58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59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71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60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61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62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63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4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65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6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67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68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69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89" name="Picture 88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90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93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9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7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8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70" name="Picture 6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9288" y="3507858"/>
            <a:ext cx="2277290" cy="44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2959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388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Full Pictur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>
            <a:grpSpLocks noChangeAspect="1"/>
          </p:cNvGrpSpPr>
          <p:nvPr userDrawn="1"/>
        </p:nvGrpSpPr>
        <p:grpSpPr bwMode="gray">
          <a:xfrm>
            <a:off x="5" y="948646"/>
            <a:ext cx="5272991" cy="1758270"/>
            <a:chOff x="3465513" y="2070100"/>
            <a:chExt cx="5260975" cy="2711450"/>
          </a:xfrm>
        </p:grpSpPr>
        <p:sp>
          <p:nvSpPr>
            <p:cNvPr id="80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606"/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606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751724" y="1161727"/>
            <a:ext cx="4352697" cy="84380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lnSpc>
                <a:spcPts val="3391"/>
              </a:lnSpc>
              <a:defRPr sz="3391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751724" y="2327435"/>
            <a:ext cx="4352697" cy="17712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l">
              <a:lnSpc>
                <a:spcPts val="1963"/>
              </a:lnSpc>
              <a:buNone/>
              <a:defRPr sz="1517" b="0" i="0"/>
            </a:lvl1pPr>
            <a:lvl2pPr marL="407944" indent="0" algn="ctr">
              <a:buNone/>
              <a:defRPr sz="1785"/>
            </a:lvl2pPr>
            <a:lvl3pPr marL="815889" indent="0" algn="ctr">
              <a:buNone/>
              <a:defRPr sz="1606"/>
            </a:lvl3pPr>
            <a:lvl4pPr marL="1223833" indent="0" algn="ctr">
              <a:buNone/>
              <a:defRPr sz="1428"/>
            </a:lvl4pPr>
            <a:lvl5pPr marL="1631778" indent="0" algn="ctr">
              <a:buNone/>
              <a:defRPr sz="1428"/>
            </a:lvl5pPr>
            <a:lvl6pPr marL="2039722" indent="0" algn="ctr">
              <a:buNone/>
              <a:defRPr sz="1428"/>
            </a:lvl6pPr>
            <a:lvl7pPr marL="2447665" indent="0" algn="ctr">
              <a:buNone/>
              <a:defRPr sz="1428"/>
            </a:lvl7pPr>
            <a:lvl8pPr marL="2855610" indent="0" algn="ctr">
              <a:buNone/>
              <a:defRPr sz="1428"/>
            </a:lvl8pPr>
            <a:lvl9pPr marL="3263555" indent="0" algn="ctr">
              <a:buNone/>
              <a:defRPr sz="1428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751724" y="2080345"/>
            <a:ext cx="4352697" cy="167832"/>
          </a:xfrm>
          <a:prstGeom prst="rect">
            <a:avLst/>
          </a:prstGeom>
        </p:spPr>
        <p:txBody>
          <a:bodyPr bIns="0">
            <a:noAutofit/>
          </a:bodyPr>
          <a:lstStyle>
            <a:lvl1pPr algn="l">
              <a:lnSpc>
                <a:spcPts val="1517"/>
              </a:lnSpc>
              <a:defRPr sz="151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7" y="3478254"/>
            <a:ext cx="10877526" cy="480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42" noProof="0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6166" y="3581534"/>
            <a:ext cx="1354714" cy="218225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751720" y="2529735"/>
            <a:ext cx="4352726" cy="124700"/>
          </a:xfrm>
          <a:prstGeom prst="rect">
            <a:avLst/>
          </a:prstGeom>
        </p:spPr>
        <p:txBody>
          <a:bodyPr tIns="0" bIns="0"/>
          <a:lstStyle>
            <a:lvl1pPr marL="0" indent="0" algn="l">
              <a:lnSpc>
                <a:spcPts val="1205"/>
              </a:lnSpc>
              <a:buNone/>
              <a:defRPr sz="1205">
                <a:solidFill>
                  <a:srgbClr val="000000"/>
                </a:solidFill>
                <a:latin typeface="+mn-lt"/>
              </a:defRPr>
            </a:lvl1pPr>
            <a:lvl2pPr>
              <a:defRPr sz="1963">
                <a:solidFill>
                  <a:srgbClr val="000000"/>
                </a:solidFill>
              </a:defRPr>
            </a:lvl2pPr>
            <a:lvl3pPr>
              <a:defRPr sz="1963">
                <a:solidFill>
                  <a:srgbClr val="000000"/>
                </a:solidFill>
              </a:defRPr>
            </a:lvl3pPr>
            <a:lvl4pPr>
              <a:defRPr sz="1963">
                <a:solidFill>
                  <a:srgbClr val="000000"/>
                </a:solidFill>
              </a:defRPr>
            </a:lvl4pPr>
            <a:lvl5pPr>
              <a:defRPr sz="1963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9591678" y="-76837"/>
            <a:ext cx="1285854" cy="903593"/>
            <a:chOff x="5364088" y="4720073"/>
            <a:chExt cx="1441027" cy="1565166"/>
          </a:xfrm>
        </p:grpSpPr>
        <p:sp>
          <p:nvSpPr>
            <p:cNvPr id="41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19050">
              <a:solidFill>
                <a:srgbClr val="60A6DA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855"/>
            </a:p>
          </p:txBody>
        </p:sp>
        <p:sp>
          <p:nvSpPr>
            <p:cNvPr id="42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GB" sz="1428" noProof="0" dirty="0"/>
                <a:t>Confidential</a:t>
              </a:r>
            </a:p>
          </p:txBody>
        </p:sp>
      </p:grpSp>
      <p:sp>
        <p:nvSpPr>
          <p:cNvPr id="70" name="Picture Placeholder 69"/>
          <p:cNvSpPr>
            <a:spLocks noGrp="1"/>
          </p:cNvSpPr>
          <p:nvPr>
            <p:ph type="pic" sz="quarter" idx="12"/>
          </p:nvPr>
        </p:nvSpPr>
        <p:spPr bwMode="gray">
          <a:xfrm>
            <a:off x="-2834" y="4"/>
            <a:ext cx="10881971" cy="3478252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249" b="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-1816022" y="3"/>
            <a:ext cx="1678875" cy="2988265"/>
            <a:chOff x="-2035175" y="0"/>
            <a:chExt cx="1881477" cy="5176146"/>
          </a:xfrm>
        </p:grpSpPr>
        <p:sp>
          <p:nvSpPr>
            <p:cNvPr id="47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892" noProof="0" dirty="0"/>
            </a:p>
          </p:txBody>
        </p:sp>
        <p:grpSp>
          <p:nvGrpSpPr>
            <p:cNvPr id="49" name="Group 48"/>
            <p:cNvGrpSpPr/>
            <p:nvPr userDrawn="1"/>
          </p:nvGrpSpPr>
          <p:grpSpPr>
            <a:xfrm>
              <a:off x="-2035175" y="0"/>
              <a:ext cx="1872000" cy="5176146"/>
              <a:chOff x="-2035175" y="0"/>
              <a:chExt cx="1872000" cy="5730107"/>
            </a:xfrm>
          </p:grpSpPr>
          <p:sp>
            <p:nvSpPr>
              <p:cNvPr id="50" name="Rectangle 104"/>
              <p:cNvSpPr>
                <a:spLocks noChangeArrowheads="1"/>
              </p:cNvSpPr>
              <p:nvPr/>
            </p:nvSpPr>
            <p:spPr bwMode="gray">
              <a:xfrm>
                <a:off x="-2035175" y="4684343"/>
                <a:ext cx="1872000" cy="1045764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51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52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53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4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55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6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57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8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59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60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71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61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62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63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64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5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66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7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68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69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91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92" name="Picture 91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95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96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7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98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9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100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101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72" name="Picture 7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9288" y="3507858"/>
            <a:ext cx="2277290" cy="44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98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388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ChangeAspect="1"/>
          </p:cNvSpPr>
          <p:nvPr userDrawn="1"/>
        </p:nvSpPr>
        <p:spPr bwMode="gray">
          <a:xfrm>
            <a:off x="621867" y="693442"/>
            <a:ext cx="9993602" cy="2886374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1594" tIns="40797" rIns="81594" bIns="40797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sz="1606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754522" y="766183"/>
            <a:ext cx="9359678" cy="2743400"/>
          </a:xfrm>
          <a:prstGeom prst="rect">
            <a:avLst/>
          </a:prstGeom>
        </p:spPr>
        <p:txBody>
          <a:bodyPr>
            <a:noAutofit/>
          </a:bodyPr>
          <a:lstStyle>
            <a:lvl1pPr marL="385469" marR="0" indent="-385469" algn="l" defTabSz="815889" rtl="0" eaLnBrk="1" fontAlgn="auto" latinLnBrk="0" hangingPunct="1">
              <a:lnSpc>
                <a:spcPts val="1963"/>
              </a:lnSpc>
              <a:spcBef>
                <a:spcPts val="178"/>
              </a:spcBef>
              <a:spcAft>
                <a:spcPts val="714"/>
              </a:spcAft>
              <a:buClrTx/>
              <a:buSzTx/>
              <a:buFont typeface="+mj-lt"/>
              <a:buAutoNum type="arabicPeriod"/>
              <a:tabLst>
                <a:tab pos="317290" algn="l"/>
              </a:tabLst>
              <a:defRPr sz="1785" b="0"/>
            </a:lvl1pPr>
            <a:lvl2pPr>
              <a:defRPr sz="1785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747947" y="3751396"/>
            <a:ext cx="441965" cy="108604"/>
          </a:xfrm>
          <a:prstGeom prst="rect">
            <a:avLst/>
          </a:prstGeo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54527" y="162074"/>
            <a:ext cx="9350619" cy="493070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877317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 Picture Righ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 noChangeAspect="1"/>
          </p:cNvSpPr>
          <p:nvPr userDrawn="1"/>
        </p:nvSpPr>
        <p:spPr bwMode="gray">
          <a:xfrm>
            <a:off x="621867" y="693442"/>
            <a:ext cx="9993602" cy="2886374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1594" tIns="40797" rIns="81594" bIns="40797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sz="1606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754531" y="766183"/>
            <a:ext cx="5342329" cy="2743400"/>
          </a:xfrm>
          <a:prstGeom prst="rect">
            <a:avLst/>
          </a:prstGeom>
        </p:spPr>
        <p:txBody>
          <a:bodyPr>
            <a:noAutofit/>
          </a:bodyPr>
          <a:lstStyle>
            <a:lvl1pPr marL="385469" marR="0" indent="-385469" algn="l" defTabSz="815889" rtl="0" eaLnBrk="1" fontAlgn="auto" latinLnBrk="0" hangingPunct="1">
              <a:lnSpc>
                <a:spcPts val="1963"/>
              </a:lnSpc>
              <a:spcBef>
                <a:spcPts val="178"/>
              </a:spcBef>
              <a:spcAft>
                <a:spcPts val="714"/>
              </a:spcAft>
              <a:buClrTx/>
              <a:buSzTx/>
              <a:buFont typeface="+mj-lt"/>
              <a:buAutoNum type="arabicPeriod"/>
              <a:tabLst>
                <a:tab pos="317290" algn="l"/>
              </a:tabLst>
              <a:defRPr sz="1785" b="0"/>
            </a:lvl1pPr>
            <a:lvl2pPr>
              <a:defRPr sz="1785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>
          <a:xfrm>
            <a:off x="747947" y="3751396"/>
            <a:ext cx="441965" cy="108604"/>
          </a:xfrm>
          <a:prstGeom prst="rect">
            <a:avLst/>
          </a:prstGeo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54527" y="162074"/>
            <a:ext cx="9350619" cy="493070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6510483" y="693443"/>
            <a:ext cx="4104986" cy="2886373"/>
          </a:xfrm>
          <a:custGeom>
            <a:avLst/>
            <a:gdLst>
              <a:gd name="connsiteX0" fmla="*/ 0 w 4600362"/>
              <a:gd name="connsiteY0" fmla="*/ 0 h 4999652"/>
              <a:gd name="connsiteX1" fmla="*/ 4504373 w 4600362"/>
              <a:gd name="connsiteY1" fmla="*/ 0 h 4999652"/>
              <a:gd name="connsiteX2" fmla="*/ 4536051 w 4600362"/>
              <a:gd name="connsiteY2" fmla="*/ 4129 h 4999652"/>
              <a:gd name="connsiteX3" fmla="*/ 4600362 w 4600362"/>
              <a:gd name="connsiteY3" fmla="*/ 96109 h 4999652"/>
              <a:gd name="connsiteX4" fmla="*/ 4600362 w 4600362"/>
              <a:gd name="connsiteY4" fmla="*/ 335164 h 4999652"/>
              <a:gd name="connsiteX5" fmla="*/ 4600362 w 4600362"/>
              <a:gd name="connsiteY5" fmla="*/ 370349 h 4999652"/>
              <a:gd name="connsiteX6" fmla="*/ 4600362 w 4600362"/>
              <a:gd name="connsiteY6" fmla="*/ 379203 h 4999652"/>
              <a:gd name="connsiteX7" fmla="*/ 4600362 w 4600362"/>
              <a:gd name="connsiteY7" fmla="*/ 400047 h 4999652"/>
              <a:gd name="connsiteX8" fmla="*/ 4600362 w 4600362"/>
              <a:gd name="connsiteY8" fmla="*/ 400231 h 4999652"/>
              <a:gd name="connsiteX9" fmla="*/ 4600362 w 4600362"/>
              <a:gd name="connsiteY9" fmla="*/ 471201 h 4999652"/>
              <a:gd name="connsiteX10" fmla="*/ 4600362 w 4600362"/>
              <a:gd name="connsiteY10" fmla="*/ 475720 h 4999652"/>
              <a:gd name="connsiteX11" fmla="*/ 4600362 w 4600362"/>
              <a:gd name="connsiteY11" fmla="*/ 508691 h 4999652"/>
              <a:gd name="connsiteX12" fmla="*/ 4600362 w 4600362"/>
              <a:gd name="connsiteY12" fmla="*/ 554483 h 4999652"/>
              <a:gd name="connsiteX13" fmla="*/ 4600362 w 4600362"/>
              <a:gd name="connsiteY13" fmla="*/ 563014 h 4999652"/>
              <a:gd name="connsiteX14" fmla="*/ 4600362 w 4600362"/>
              <a:gd name="connsiteY14" fmla="*/ 609404 h 4999652"/>
              <a:gd name="connsiteX15" fmla="*/ 4600362 w 4600362"/>
              <a:gd name="connsiteY15" fmla="*/ 662758 h 4999652"/>
              <a:gd name="connsiteX16" fmla="*/ 4600362 w 4600362"/>
              <a:gd name="connsiteY16" fmla="*/ 674287 h 4999652"/>
              <a:gd name="connsiteX17" fmla="*/ 4600362 w 4600362"/>
              <a:gd name="connsiteY17" fmla="*/ 749960 h 4999652"/>
              <a:gd name="connsiteX18" fmla="*/ 4600362 w 4600362"/>
              <a:gd name="connsiteY18" fmla="*/ 775784 h 4999652"/>
              <a:gd name="connsiteX19" fmla="*/ 4600362 w 4600362"/>
              <a:gd name="connsiteY19" fmla="*/ 837254 h 4999652"/>
              <a:gd name="connsiteX20" fmla="*/ 4600362 w 4600362"/>
              <a:gd name="connsiteY20" fmla="*/ 902920 h 4999652"/>
              <a:gd name="connsiteX21" fmla="*/ 4600362 w 4600362"/>
              <a:gd name="connsiteY21" fmla="*/ 936998 h 4999652"/>
              <a:gd name="connsiteX22" fmla="*/ 4600362 w 4600362"/>
              <a:gd name="connsiteY22" fmla="*/ 1044998 h 4999652"/>
              <a:gd name="connsiteX23" fmla="*/ 4600362 w 4600362"/>
              <a:gd name="connsiteY23" fmla="*/ 1050024 h 4999652"/>
              <a:gd name="connsiteX24" fmla="*/ 4600362 w 4600362"/>
              <a:gd name="connsiteY24" fmla="*/ 1177160 h 4999652"/>
              <a:gd name="connsiteX25" fmla="*/ 4600362 w 4600362"/>
              <a:gd name="connsiteY25" fmla="*/ 1202846 h 4999652"/>
              <a:gd name="connsiteX26" fmla="*/ 4600362 w 4600362"/>
              <a:gd name="connsiteY26" fmla="*/ 1319238 h 4999652"/>
              <a:gd name="connsiteX27" fmla="*/ 4600362 w 4600362"/>
              <a:gd name="connsiteY27" fmla="*/ 1377295 h 4999652"/>
              <a:gd name="connsiteX28" fmla="*/ 4600362 w 4600362"/>
              <a:gd name="connsiteY28" fmla="*/ 1477086 h 4999652"/>
              <a:gd name="connsiteX29" fmla="*/ 4600362 w 4600362"/>
              <a:gd name="connsiteY29" fmla="*/ 1569176 h 4999652"/>
              <a:gd name="connsiteX30" fmla="*/ 4600362 w 4600362"/>
              <a:gd name="connsiteY30" fmla="*/ 1651535 h 4999652"/>
              <a:gd name="connsiteX31" fmla="*/ 4600362 w 4600362"/>
              <a:gd name="connsiteY31" fmla="*/ 1779317 h 4999652"/>
              <a:gd name="connsiteX32" fmla="*/ 4600362 w 4600362"/>
              <a:gd name="connsiteY32" fmla="*/ 1843416 h 4999652"/>
              <a:gd name="connsiteX33" fmla="*/ 4600362 w 4600362"/>
              <a:gd name="connsiteY33" fmla="*/ 2008550 h 4999652"/>
              <a:gd name="connsiteX34" fmla="*/ 4600362 w 4600362"/>
              <a:gd name="connsiteY34" fmla="*/ 2053557 h 4999652"/>
              <a:gd name="connsiteX35" fmla="*/ 4600362 w 4600362"/>
              <a:gd name="connsiteY35" fmla="*/ 2257704 h 4999652"/>
              <a:gd name="connsiteX36" fmla="*/ 4600362 w 4600362"/>
              <a:gd name="connsiteY36" fmla="*/ 2282790 h 4999652"/>
              <a:gd name="connsiteX37" fmla="*/ 4600362 w 4600362"/>
              <a:gd name="connsiteY37" fmla="*/ 2527609 h 4999652"/>
              <a:gd name="connsiteX38" fmla="*/ 4600362 w 4600362"/>
              <a:gd name="connsiteY38" fmla="*/ 2531944 h 4999652"/>
              <a:gd name="connsiteX39" fmla="*/ 4600362 w 4600362"/>
              <a:gd name="connsiteY39" fmla="*/ 2801850 h 4999652"/>
              <a:gd name="connsiteX40" fmla="*/ 4600362 w 4600362"/>
              <a:gd name="connsiteY40" fmla="*/ 2819096 h 4999652"/>
              <a:gd name="connsiteX41" fmla="*/ 4600362 w 4600362"/>
              <a:gd name="connsiteY41" fmla="*/ 3093336 h 4999652"/>
              <a:gd name="connsiteX42" fmla="*/ 4600362 w 4600362"/>
              <a:gd name="connsiteY42" fmla="*/ 3132994 h 4999652"/>
              <a:gd name="connsiteX43" fmla="*/ 4600362 w 4600362"/>
              <a:gd name="connsiteY43" fmla="*/ 3407235 h 4999652"/>
              <a:gd name="connsiteX44" fmla="*/ 4600362 w 4600362"/>
              <a:gd name="connsiteY44" fmla="*/ 3470134 h 4999652"/>
              <a:gd name="connsiteX45" fmla="*/ 4600362 w 4600362"/>
              <a:gd name="connsiteY45" fmla="*/ 3744374 h 4999652"/>
              <a:gd name="connsiteX46" fmla="*/ 4600362 w 4600362"/>
              <a:gd name="connsiteY46" fmla="*/ 3831345 h 4999652"/>
              <a:gd name="connsiteX47" fmla="*/ 4600362 w 4600362"/>
              <a:gd name="connsiteY47" fmla="*/ 4105585 h 4999652"/>
              <a:gd name="connsiteX48" fmla="*/ 4600362 w 4600362"/>
              <a:gd name="connsiteY48" fmla="*/ 4217458 h 4999652"/>
              <a:gd name="connsiteX49" fmla="*/ 4600362 w 4600362"/>
              <a:gd name="connsiteY49" fmla="*/ 4491698 h 4999652"/>
              <a:gd name="connsiteX50" fmla="*/ 4600362 w 4600362"/>
              <a:gd name="connsiteY50" fmla="*/ 4629302 h 4999652"/>
              <a:gd name="connsiteX51" fmla="*/ 4600362 w 4600362"/>
              <a:gd name="connsiteY51" fmla="*/ 4903542 h 4999652"/>
              <a:gd name="connsiteX52" fmla="*/ 4504365 w 4600362"/>
              <a:gd name="connsiteY52" fmla="*/ 4999652 h 4999652"/>
              <a:gd name="connsiteX53" fmla="*/ 144766 w 4600362"/>
              <a:gd name="connsiteY53" fmla="*/ 4999652 h 4999652"/>
              <a:gd name="connsiteX54" fmla="*/ 0 w 4600362"/>
              <a:gd name="connsiteY54" fmla="*/ 4999652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600362" h="4999652">
                <a:moveTo>
                  <a:pt x="0" y="0"/>
                </a:moveTo>
                <a:lnTo>
                  <a:pt x="4504373" y="0"/>
                </a:lnTo>
                <a:lnTo>
                  <a:pt x="4536051" y="4129"/>
                </a:lnTo>
                <a:cubicBezTo>
                  <a:pt x="4600362" y="22525"/>
                  <a:pt x="4600362" y="96109"/>
                  <a:pt x="4600362" y="96109"/>
                </a:cubicBezTo>
                <a:cubicBezTo>
                  <a:pt x="4600362" y="96109"/>
                  <a:pt x="4600362" y="96109"/>
                  <a:pt x="4600362" y="335164"/>
                </a:cubicBezTo>
                <a:lnTo>
                  <a:pt x="4600362" y="370349"/>
                </a:lnTo>
                <a:cubicBezTo>
                  <a:pt x="4600362" y="370349"/>
                  <a:pt x="4600362" y="370349"/>
                  <a:pt x="4600362" y="379203"/>
                </a:cubicBezTo>
                <a:lnTo>
                  <a:pt x="4600362" y="400047"/>
                </a:lnTo>
                <a:lnTo>
                  <a:pt x="4600362" y="400231"/>
                </a:lnTo>
                <a:cubicBezTo>
                  <a:pt x="4600362" y="415172"/>
                  <a:pt x="4600362" y="437584"/>
                  <a:pt x="4600362" y="471201"/>
                </a:cubicBezTo>
                <a:lnTo>
                  <a:pt x="4600362" y="475720"/>
                </a:lnTo>
                <a:lnTo>
                  <a:pt x="4600362" y="508691"/>
                </a:lnTo>
                <a:cubicBezTo>
                  <a:pt x="4600362" y="522526"/>
                  <a:pt x="4600362" y="537743"/>
                  <a:pt x="4600362" y="554483"/>
                </a:cubicBezTo>
                <a:lnTo>
                  <a:pt x="4600362" y="563014"/>
                </a:lnTo>
                <a:lnTo>
                  <a:pt x="4600362" y="609404"/>
                </a:lnTo>
                <a:lnTo>
                  <a:pt x="4600362" y="662758"/>
                </a:lnTo>
                <a:lnTo>
                  <a:pt x="4600362" y="674287"/>
                </a:lnTo>
                <a:cubicBezTo>
                  <a:pt x="4600362" y="697667"/>
                  <a:pt x="4600362" y="722845"/>
                  <a:pt x="4600362" y="749960"/>
                </a:cubicBezTo>
                <a:lnTo>
                  <a:pt x="4600362" y="775784"/>
                </a:lnTo>
                <a:lnTo>
                  <a:pt x="4600362" y="837254"/>
                </a:lnTo>
                <a:lnTo>
                  <a:pt x="4600362" y="902920"/>
                </a:lnTo>
                <a:lnTo>
                  <a:pt x="4600362" y="936998"/>
                </a:lnTo>
                <a:lnTo>
                  <a:pt x="4600362" y="1044998"/>
                </a:lnTo>
                <a:lnTo>
                  <a:pt x="4600362" y="1050024"/>
                </a:lnTo>
                <a:cubicBezTo>
                  <a:pt x="4600362" y="1090005"/>
                  <a:pt x="4600362" y="1132337"/>
                  <a:pt x="4600362" y="1177160"/>
                </a:cubicBezTo>
                <a:lnTo>
                  <a:pt x="4600362" y="1202846"/>
                </a:lnTo>
                <a:lnTo>
                  <a:pt x="4600362" y="1319238"/>
                </a:lnTo>
                <a:lnTo>
                  <a:pt x="4600362" y="1377295"/>
                </a:lnTo>
                <a:lnTo>
                  <a:pt x="4600362" y="1477086"/>
                </a:lnTo>
                <a:lnTo>
                  <a:pt x="4600362" y="1569176"/>
                </a:lnTo>
                <a:lnTo>
                  <a:pt x="4600362" y="1651535"/>
                </a:lnTo>
                <a:lnTo>
                  <a:pt x="4600362" y="1779317"/>
                </a:lnTo>
                <a:lnTo>
                  <a:pt x="4600362" y="1843416"/>
                </a:lnTo>
                <a:lnTo>
                  <a:pt x="4600362" y="2008550"/>
                </a:lnTo>
                <a:lnTo>
                  <a:pt x="4600362" y="2053557"/>
                </a:lnTo>
                <a:lnTo>
                  <a:pt x="4600362" y="2257704"/>
                </a:lnTo>
                <a:lnTo>
                  <a:pt x="4600362" y="2282790"/>
                </a:lnTo>
                <a:lnTo>
                  <a:pt x="4600362" y="2527609"/>
                </a:lnTo>
                <a:lnTo>
                  <a:pt x="4600362" y="2531944"/>
                </a:lnTo>
                <a:cubicBezTo>
                  <a:pt x="4600362" y="2618408"/>
                  <a:pt x="4600362" y="2708330"/>
                  <a:pt x="4600362" y="2801850"/>
                </a:cubicBezTo>
                <a:lnTo>
                  <a:pt x="4600362" y="2819096"/>
                </a:lnTo>
                <a:lnTo>
                  <a:pt x="4600362" y="3093336"/>
                </a:lnTo>
                <a:lnTo>
                  <a:pt x="4600362" y="3132994"/>
                </a:lnTo>
                <a:lnTo>
                  <a:pt x="4600362" y="3407235"/>
                </a:lnTo>
                <a:lnTo>
                  <a:pt x="4600362" y="3470134"/>
                </a:lnTo>
                <a:lnTo>
                  <a:pt x="4600362" y="3744374"/>
                </a:lnTo>
                <a:lnTo>
                  <a:pt x="4600362" y="3831345"/>
                </a:lnTo>
                <a:lnTo>
                  <a:pt x="4600362" y="4105585"/>
                </a:lnTo>
                <a:lnTo>
                  <a:pt x="4600362" y="4217458"/>
                </a:lnTo>
                <a:lnTo>
                  <a:pt x="4600362" y="4491698"/>
                </a:lnTo>
                <a:lnTo>
                  <a:pt x="4600362" y="4629302"/>
                </a:lnTo>
                <a:lnTo>
                  <a:pt x="4600362" y="4903542"/>
                </a:lnTo>
                <a:cubicBezTo>
                  <a:pt x="4600362" y="4999652"/>
                  <a:pt x="4504365" y="4999652"/>
                  <a:pt x="4504365" y="4999652"/>
                </a:cubicBezTo>
                <a:cubicBezTo>
                  <a:pt x="4504365" y="4999652"/>
                  <a:pt x="4504365" y="4999652"/>
                  <a:pt x="144766" y="4999652"/>
                </a:cubicBezTo>
                <a:lnTo>
                  <a:pt x="0" y="4999652"/>
                </a:lnTo>
                <a:close/>
              </a:path>
            </a:pathLst>
          </a:custGeom>
          <a:noFill/>
        </p:spPr>
        <p:txBody>
          <a:bodyPr wrap="square" tIns="108000">
            <a:noAutofit/>
          </a:bodyPr>
          <a:lstStyle/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967414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4" userDrawn="1">
          <p15:clr>
            <a:srgbClr val="FBAE40"/>
          </p15:clr>
        </p15:guide>
        <p15:guide id="2" pos="4101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9"/>
          <p:cNvSpPr>
            <a:spLocks noChangeAspect="1"/>
          </p:cNvSpPr>
          <p:nvPr userDrawn="1"/>
        </p:nvSpPr>
        <p:spPr bwMode="gray">
          <a:xfrm>
            <a:off x="0" y="978810"/>
            <a:ext cx="10128520" cy="1375331"/>
          </a:xfrm>
          <a:custGeom>
            <a:avLst/>
            <a:gdLst>
              <a:gd name="T0" fmla="*/ 0 w 2680"/>
              <a:gd name="T1" fmla="*/ 560 h 560"/>
              <a:gd name="T2" fmla="*/ 2648 w 2680"/>
              <a:gd name="T3" fmla="*/ 560 h 560"/>
              <a:gd name="T4" fmla="*/ 2680 w 2680"/>
              <a:gd name="T5" fmla="*/ 528 h 560"/>
              <a:gd name="T6" fmla="*/ 2680 w 2680"/>
              <a:gd name="T7" fmla="*/ 32 h 560"/>
              <a:gd name="T8" fmla="*/ 2648 w 2680"/>
              <a:gd name="T9" fmla="*/ 0 h 560"/>
              <a:gd name="T10" fmla="*/ 0 w 2680"/>
              <a:gd name="T11" fmla="*/ 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80" h="560">
                <a:moveTo>
                  <a:pt x="0" y="560"/>
                </a:moveTo>
                <a:cubicBezTo>
                  <a:pt x="2648" y="560"/>
                  <a:pt x="2648" y="560"/>
                  <a:pt x="2648" y="560"/>
                </a:cubicBezTo>
                <a:cubicBezTo>
                  <a:pt x="2648" y="560"/>
                  <a:pt x="2680" y="560"/>
                  <a:pt x="2680" y="528"/>
                </a:cubicBezTo>
                <a:cubicBezTo>
                  <a:pt x="2680" y="32"/>
                  <a:pt x="2680" y="32"/>
                  <a:pt x="2680" y="32"/>
                </a:cubicBezTo>
                <a:cubicBezTo>
                  <a:pt x="2680" y="32"/>
                  <a:pt x="2680" y="0"/>
                  <a:pt x="2648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1594" tIns="40797" rIns="81594" bIns="40797" numCol="1" anchor="t" anchorCtr="0" compatLnSpc="1">
            <a:prstTxWarp prst="textNoShape">
              <a:avLst/>
            </a:prstTxWarp>
          </a:bodyPr>
          <a:lstStyle/>
          <a:p>
            <a:endParaRPr lang="en-GB" sz="1606"/>
          </a:p>
        </p:txBody>
      </p:sp>
      <p:sp>
        <p:nvSpPr>
          <p:cNvPr id="5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751730" y="978813"/>
            <a:ext cx="9202659" cy="136739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lnSpc>
                <a:spcPts val="4105"/>
              </a:lnSpc>
              <a:defRPr sz="4105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8710" y="3670608"/>
            <a:ext cx="1055836" cy="170081"/>
          </a:xfrm>
          <a:prstGeom prst="rect">
            <a:avLst/>
          </a:prstGeom>
        </p:spPr>
      </p:pic>
      <p:grpSp>
        <p:nvGrpSpPr>
          <p:cNvPr id="56" name="Group 55"/>
          <p:cNvGrpSpPr/>
          <p:nvPr userDrawn="1"/>
        </p:nvGrpSpPr>
        <p:grpSpPr>
          <a:xfrm>
            <a:off x="-1816022" y="3"/>
            <a:ext cx="1678875" cy="2988265"/>
            <a:chOff x="-2035175" y="0"/>
            <a:chExt cx="1881477" cy="5176146"/>
          </a:xfrm>
        </p:grpSpPr>
        <p:sp>
          <p:nvSpPr>
            <p:cNvPr id="57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892" noProof="0" dirty="0"/>
            </a:p>
          </p:txBody>
        </p:sp>
        <p:grpSp>
          <p:nvGrpSpPr>
            <p:cNvPr id="58" name="Group 57"/>
            <p:cNvGrpSpPr/>
            <p:nvPr userDrawn="1"/>
          </p:nvGrpSpPr>
          <p:grpSpPr>
            <a:xfrm>
              <a:off x="-2035175" y="0"/>
              <a:ext cx="1872000" cy="5176146"/>
              <a:chOff x="-2035175" y="0"/>
              <a:chExt cx="1872000" cy="5730107"/>
            </a:xfrm>
          </p:grpSpPr>
          <p:sp>
            <p:nvSpPr>
              <p:cNvPr id="59" name="Rectangle 104"/>
              <p:cNvSpPr>
                <a:spLocks noChangeArrowheads="1"/>
              </p:cNvSpPr>
              <p:nvPr/>
            </p:nvSpPr>
            <p:spPr bwMode="gray">
              <a:xfrm>
                <a:off x="-2035175" y="4679072"/>
                <a:ext cx="1872000" cy="1051035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60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61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62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63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64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65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66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67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68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69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71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70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71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72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73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74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75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76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85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86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87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88" name="Picture 87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89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90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1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92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3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4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5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90487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/>
          <p:cNvSpPr>
            <a:spLocks noGrp="1"/>
          </p:cNvSpPr>
          <p:nvPr>
            <p:ph type="pic" sz="quarter" idx="16"/>
          </p:nvPr>
        </p:nvSpPr>
        <p:spPr bwMode="gray">
          <a:xfrm>
            <a:off x="621867" y="979543"/>
            <a:ext cx="9993602" cy="2600272"/>
          </a:xfrm>
          <a:custGeom>
            <a:avLst/>
            <a:gdLst>
              <a:gd name="connsiteX0" fmla="*/ 95997 w 11199600"/>
              <a:gd name="connsiteY0" fmla="*/ 0 h 4504080"/>
              <a:gd name="connsiteX1" fmla="*/ 11103603 w 11199600"/>
              <a:gd name="connsiteY1" fmla="*/ 0 h 4504080"/>
              <a:gd name="connsiteX2" fmla="*/ 11199600 w 11199600"/>
              <a:gd name="connsiteY2" fmla="*/ 96110 h 4504080"/>
              <a:gd name="connsiteX3" fmla="*/ 11199600 w 11199600"/>
              <a:gd name="connsiteY3" fmla="*/ 335165 h 4504080"/>
              <a:gd name="connsiteX4" fmla="*/ 11199600 w 11199600"/>
              <a:gd name="connsiteY4" fmla="*/ 370350 h 4504080"/>
              <a:gd name="connsiteX5" fmla="*/ 11199600 w 11199600"/>
              <a:gd name="connsiteY5" fmla="*/ 379204 h 4504080"/>
              <a:gd name="connsiteX6" fmla="*/ 11199600 w 11199600"/>
              <a:gd name="connsiteY6" fmla="*/ 400048 h 4504080"/>
              <a:gd name="connsiteX7" fmla="*/ 11199600 w 11199600"/>
              <a:gd name="connsiteY7" fmla="*/ 400232 h 4504080"/>
              <a:gd name="connsiteX8" fmla="*/ 11199600 w 11199600"/>
              <a:gd name="connsiteY8" fmla="*/ 471202 h 4504080"/>
              <a:gd name="connsiteX9" fmla="*/ 11199600 w 11199600"/>
              <a:gd name="connsiteY9" fmla="*/ 475721 h 4504080"/>
              <a:gd name="connsiteX10" fmla="*/ 11199600 w 11199600"/>
              <a:gd name="connsiteY10" fmla="*/ 508692 h 4504080"/>
              <a:gd name="connsiteX11" fmla="*/ 11199600 w 11199600"/>
              <a:gd name="connsiteY11" fmla="*/ 554484 h 4504080"/>
              <a:gd name="connsiteX12" fmla="*/ 11199600 w 11199600"/>
              <a:gd name="connsiteY12" fmla="*/ 563015 h 4504080"/>
              <a:gd name="connsiteX13" fmla="*/ 11199600 w 11199600"/>
              <a:gd name="connsiteY13" fmla="*/ 609405 h 4504080"/>
              <a:gd name="connsiteX14" fmla="*/ 11199600 w 11199600"/>
              <a:gd name="connsiteY14" fmla="*/ 662759 h 4504080"/>
              <a:gd name="connsiteX15" fmla="*/ 11199600 w 11199600"/>
              <a:gd name="connsiteY15" fmla="*/ 674288 h 4504080"/>
              <a:gd name="connsiteX16" fmla="*/ 11199600 w 11199600"/>
              <a:gd name="connsiteY16" fmla="*/ 749961 h 4504080"/>
              <a:gd name="connsiteX17" fmla="*/ 11199600 w 11199600"/>
              <a:gd name="connsiteY17" fmla="*/ 775785 h 4504080"/>
              <a:gd name="connsiteX18" fmla="*/ 11199600 w 11199600"/>
              <a:gd name="connsiteY18" fmla="*/ 837255 h 4504080"/>
              <a:gd name="connsiteX19" fmla="*/ 11199600 w 11199600"/>
              <a:gd name="connsiteY19" fmla="*/ 902921 h 4504080"/>
              <a:gd name="connsiteX20" fmla="*/ 11199600 w 11199600"/>
              <a:gd name="connsiteY20" fmla="*/ 936999 h 4504080"/>
              <a:gd name="connsiteX21" fmla="*/ 11199600 w 11199600"/>
              <a:gd name="connsiteY21" fmla="*/ 1044999 h 4504080"/>
              <a:gd name="connsiteX22" fmla="*/ 11199600 w 11199600"/>
              <a:gd name="connsiteY22" fmla="*/ 1050025 h 4504080"/>
              <a:gd name="connsiteX23" fmla="*/ 11199600 w 11199600"/>
              <a:gd name="connsiteY23" fmla="*/ 1177161 h 4504080"/>
              <a:gd name="connsiteX24" fmla="*/ 11199600 w 11199600"/>
              <a:gd name="connsiteY24" fmla="*/ 1202847 h 4504080"/>
              <a:gd name="connsiteX25" fmla="*/ 11199600 w 11199600"/>
              <a:gd name="connsiteY25" fmla="*/ 1319239 h 4504080"/>
              <a:gd name="connsiteX26" fmla="*/ 11199600 w 11199600"/>
              <a:gd name="connsiteY26" fmla="*/ 1377296 h 4504080"/>
              <a:gd name="connsiteX27" fmla="*/ 11199600 w 11199600"/>
              <a:gd name="connsiteY27" fmla="*/ 1477087 h 4504080"/>
              <a:gd name="connsiteX28" fmla="*/ 11199600 w 11199600"/>
              <a:gd name="connsiteY28" fmla="*/ 1569177 h 4504080"/>
              <a:gd name="connsiteX29" fmla="*/ 11199600 w 11199600"/>
              <a:gd name="connsiteY29" fmla="*/ 1626118 h 4504080"/>
              <a:gd name="connsiteX30" fmla="*/ 11199600 w 11199600"/>
              <a:gd name="connsiteY30" fmla="*/ 1651536 h 4504080"/>
              <a:gd name="connsiteX31" fmla="*/ 11199600 w 11199600"/>
              <a:gd name="connsiteY31" fmla="*/ 1762133 h 4504080"/>
              <a:gd name="connsiteX32" fmla="*/ 11199600 w 11199600"/>
              <a:gd name="connsiteY32" fmla="*/ 1779318 h 4504080"/>
              <a:gd name="connsiteX33" fmla="*/ 11199600 w 11199600"/>
              <a:gd name="connsiteY33" fmla="*/ 1787219 h 4504080"/>
              <a:gd name="connsiteX34" fmla="*/ 11199600 w 11199600"/>
              <a:gd name="connsiteY34" fmla="*/ 1843417 h 4504080"/>
              <a:gd name="connsiteX35" fmla="*/ 11199600 w 11199600"/>
              <a:gd name="connsiteY35" fmla="*/ 1984894 h 4504080"/>
              <a:gd name="connsiteX36" fmla="*/ 11199600 w 11199600"/>
              <a:gd name="connsiteY36" fmla="*/ 2032038 h 4504080"/>
              <a:gd name="connsiteX37" fmla="*/ 11199600 w 11199600"/>
              <a:gd name="connsiteY37" fmla="*/ 2036373 h 4504080"/>
              <a:gd name="connsiteX38" fmla="*/ 11199600 w 11199600"/>
              <a:gd name="connsiteY38" fmla="*/ 2306279 h 4504080"/>
              <a:gd name="connsiteX39" fmla="*/ 11199600 w 11199600"/>
              <a:gd name="connsiteY39" fmla="*/ 2323525 h 4504080"/>
              <a:gd name="connsiteX40" fmla="*/ 11199600 w 11199600"/>
              <a:gd name="connsiteY40" fmla="*/ 2597765 h 4504080"/>
              <a:gd name="connsiteX41" fmla="*/ 11199600 w 11199600"/>
              <a:gd name="connsiteY41" fmla="*/ 2637423 h 4504080"/>
              <a:gd name="connsiteX42" fmla="*/ 11199600 w 11199600"/>
              <a:gd name="connsiteY42" fmla="*/ 2911664 h 4504080"/>
              <a:gd name="connsiteX43" fmla="*/ 11199600 w 11199600"/>
              <a:gd name="connsiteY43" fmla="*/ 2974563 h 4504080"/>
              <a:gd name="connsiteX44" fmla="*/ 11199600 w 11199600"/>
              <a:gd name="connsiteY44" fmla="*/ 3248803 h 4504080"/>
              <a:gd name="connsiteX45" fmla="*/ 11199600 w 11199600"/>
              <a:gd name="connsiteY45" fmla="*/ 3335774 h 4504080"/>
              <a:gd name="connsiteX46" fmla="*/ 11199600 w 11199600"/>
              <a:gd name="connsiteY46" fmla="*/ 3610014 h 4504080"/>
              <a:gd name="connsiteX47" fmla="*/ 11199600 w 11199600"/>
              <a:gd name="connsiteY47" fmla="*/ 3721887 h 4504080"/>
              <a:gd name="connsiteX48" fmla="*/ 11199600 w 11199600"/>
              <a:gd name="connsiteY48" fmla="*/ 3996127 h 4504080"/>
              <a:gd name="connsiteX49" fmla="*/ 11199600 w 11199600"/>
              <a:gd name="connsiteY49" fmla="*/ 4133731 h 4504080"/>
              <a:gd name="connsiteX50" fmla="*/ 11199600 w 11199600"/>
              <a:gd name="connsiteY50" fmla="*/ 4407971 h 4504080"/>
              <a:gd name="connsiteX51" fmla="*/ 11118603 w 11199600"/>
              <a:gd name="connsiteY51" fmla="*/ 4502580 h 4504080"/>
              <a:gd name="connsiteX52" fmla="*/ 11103613 w 11199600"/>
              <a:gd name="connsiteY52" fmla="*/ 4504080 h 4504080"/>
              <a:gd name="connsiteX53" fmla="*/ 95989 w 11199600"/>
              <a:gd name="connsiteY53" fmla="*/ 4504080 h 4504080"/>
              <a:gd name="connsiteX54" fmla="*/ 64311 w 11199600"/>
              <a:gd name="connsiteY54" fmla="*/ 4499952 h 4504080"/>
              <a:gd name="connsiteX55" fmla="*/ 0 w 11199600"/>
              <a:gd name="connsiteY55" fmla="*/ 4407971 h 4504080"/>
              <a:gd name="connsiteX56" fmla="*/ 0 w 11199600"/>
              <a:gd name="connsiteY56" fmla="*/ 4404236 h 4504080"/>
              <a:gd name="connsiteX57" fmla="*/ 0 w 11199600"/>
              <a:gd name="connsiteY57" fmla="*/ 4395365 h 4504080"/>
              <a:gd name="connsiteX58" fmla="*/ 0 w 11199600"/>
              <a:gd name="connsiteY58" fmla="*/ 4378089 h 4504080"/>
              <a:gd name="connsiteX59" fmla="*/ 0 w 11199600"/>
              <a:gd name="connsiteY59" fmla="*/ 4349608 h 4504080"/>
              <a:gd name="connsiteX60" fmla="*/ 0 w 11199600"/>
              <a:gd name="connsiteY60" fmla="*/ 4307120 h 4504080"/>
              <a:gd name="connsiteX61" fmla="*/ 0 w 11199600"/>
              <a:gd name="connsiteY61" fmla="*/ 4247823 h 4504080"/>
              <a:gd name="connsiteX62" fmla="*/ 0 w 11199600"/>
              <a:gd name="connsiteY62" fmla="*/ 4168916 h 4504080"/>
              <a:gd name="connsiteX63" fmla="*/ 0 w 11199600"/>
              <a:gd name="connsiteY63" fmla="*/ 4133731 h 4504080"/>
              <a:gd name="connsiteX64" fmla="*/ 0 w 11199600"/>
              <a:gd name="connsiteY64" fmla="*/ 4132625 h 4504080"/>
              <a:gd name="connsiteX65" fmla="*/ 0 w 11199600"/>
              <a:gd name="connsiteY65" fmla="*/ 4124877 h 4504080"/>
              <a:gd name="connsiteX66" fmla="*/ 0 w 11199600"/>
              <a:gd name="connsiteY66" fmla="*/ 4104034 h 4504080"/>
              <a:gd name="connsiteX67" fmla="*/ 0 w 11199600"/>
              <a:gd name="connsiteY67" fmla="*/ 4103849 h 4504080"/>
              <a:gd name="connsiteX68" fmla="*/ 0 w 11199600"/>
              <a:gd name="connsiteY68" fmla="*/ 4062900 h 4504080"/>
              <a:gd name="connsiteX69" fmla="*/ 0 w 11199600"/>
              <a:gd name="connsiteY69" fmla="*/ 4032880 h 4504080"/>
              <a:gd name="connsiteX70" fmla="*/ 0 w 11199600"/>
              <a:gd name="connsiteY70" fmla="*/ 4028361 h 4504080"/>
              <a:gd name="connsiteX71" fmla="*/ 0 w 11199600"/>
              <a:gd name="connsiteY71" fmla="*/ 3995389 h 4504080"/>
              <a:gd name="connsiteX72" fmla="*/ 0 w 11199600"/>
              <a:gd name="connsiteY72" fmla="*/ 3949598 h 4504080"/>
              <a:gd name="connsiteX73" fmla="*/ 0 w 11199600"/>
              <a:gd name="connsiteY73" fmla="*/ 3941067 h 4504080"/>
              <a:gd name="connsiteX74" fmla="*/ 0 w 11199600"/>
              <a:gd name="connsiteY74" fmla="*/ 3894676 h 4504080"/>
              <a:gd name="connsiteX75" fmla="*/ 0 w 11199600"/>
              <a:gd name="connsiteY75" fmla="*/ 3841322 h 4504080"/>
              <a:gd name="connsiteX76" fmla="*/ 0 w 11199600"/>
              <a:gd name="connsiteY76" fmla="*/ 3829794 h 4504080"/>
              <a:gd name="connsiteX77" fmla="*/ 0 w 11199600"/>
              <a:gd name="connsiteY77" fmla="*/ 3754121 h 4504080"/>
              <a:gd name="connsiteX78" fmla="*/ 0 w 11199600"/>
              <a:gd name="connsiteY78" fmla="*/ 3728297 h 4504080"/>
              <a:gd name="connsiteX79" fmla="*/ 0 w 11199600"/>
              <a:gd name="connsiteY79" fmla="*/ 3666827 h 4504080"/>
              <a:gd name="connsiteX80" fmla="*/ 0 w 11199600"/>
              <a:gd name="connsiteY80" fmla="*/ 3601160 h 4504080"/>
              <a:gd name="connsiteX81" fmla="*/ 0 w 11199600"/>
              <a:gd name="connsiteY81" fmla="*/ 3567082 h 4504080"/>
              <a:gd name="connsiteX82" fmla="*/ 0 w 11199600"/>
              <a:gd name="connsiteY82" fmla="*/ 3459083 h 4504080"/>
              <a:gd name="connsiteX83" fmla="*/ 0 w 11199600"/>
              <a:gd name="connsiteY83" fmla="*/ 3454057 h 4504080"/>
              <a:gd name="connsiteX84" fmla="*/ 0 w 11199600"/>
              <a:gd name="connsiteY84" fmla="*/ 3326920 h 4504080"/>
              <a:gd name="connsiteX85" fmla="*/ 0 w 11199600"/>
              <a:gd name="connsiteY85" fmla="*/ 3301235 h 4504080"/>
              <a:gd name="connsiteX86" fmla="*/ 0 w 11199600"/>
              <a:gd name="connsiteY86" fmla="*/ 3184843 h 4504080"/>
              <a:gd name="connsiteX87" fmla="*/ 0 w 11199600"/>
              <a:gd name="connsiteY87" fmla="*/ 3126785 h 4504080"/>
              <a:gd name="connsiteX88" fmla="*/ 0 w 11199600"/>
              <a:gd name="connsiteY88" fmla="*/ 3026995 h 4504080"/>
              <a:gd name="connsiteX89" fmla="*/ 0 w 11199600"/>
              <a:gd name="connsiteY89" fmla="*/ 2934905 h 4504080"/>
              <a:gd name="connsiteX90" fmla="*/ 0 w 11199600"/>
              <a:gd name="connsiteY90" fmla="*/ 2852545 h 4504080"/>
              <a:gd name="connsiteX91" fmla="*/ 0 w 11199600"/>
              <a:gd name="connsiteY91" fmla="*/ 2724763 h 4504080"/>
              <a:gd name="connsiteX92" fmla="*/ 0 w 11199600"/>
              <a:gd name="connsiteY92" fmla="*/ 2660665 h 4504080"/>
              <a:gd name="connsiteX93" fmla="*/ 0 w 11199600"/>
              <a:gd name="connsiteY93" fmla="*/ 2495530 h 4504080"/>
              <a:gd name="connsiteX94" fmla="*/ 0 w 11199600"/>
              <a:gd name="connsiteY94" fmla="*/ 2450523 h 4504080"/>
              <a:gd name="connsiteX95" fmla="*/ 0 w 11199600"/>
              <a:gd name="connsiteY95" fmla="*/ 2246376 h 4504080"/>
              <a:gd name="connsiteX96" fmla="*/ 0 w 11199600"/>
              <a:gd name="connsiteY96" fmla="*/ 2221290 h 4504080"/>
              <a:gd name="connsiteX97" fmla="*/ 0 w 11199600"/>
              <a:gd name="connsiteY97" fmla="*/ 1984894 h 4504080"/>
              <a:gd name="connsiteX98" fmla="*/ 0 w 11199600"/>
              <a:gd name="connsiteY98" fmla="*/ 1976471 h 4504080"/>
              <a:gd name="connsiteX99" fmla="*/ 0 w 11199600"/>
              <a:gd name="connsiteY99" fmla="*/ 1972136 h 4504080"/>
              <a:gd name="connsiteX100" fmla="*/ 0 w 11199600"/>
              <a:gd name="connsiteY100" fmla="*/ 1906316 h 4504080"/>
              <a:gd name="connsiteX101" fmla="*/ 0 w 11199600"/>
              <a:gd name="connsiteY101" fmla="*/ 1866658 h 4504080"/>
              <a:gd name="connsiteX102" fmla="*/ 0 w 11199600"/>
              <a:gd name="connsiteY102" fmla="*/ 1702231 h 4504080"/>
              <a:gd name="connsiteX103" fmla="*/ 0 w 11199600"/>
              <a:gd name="connsiteY103" fmla="*/ 1684984 h 4504080"/>
              <a:gd name="connsiteX104" fmla="*/ 0 w 11199600"/>
              <a:gd name="connsiteY104" fmla="*/ 1626118 h 4504080"/>
              <a:gd name="connsiteX105" fmla="*/ 0 w 11199600"/>
              <a:gd name="connsiteY105" fmla="*/ 1592418 h 4504080"/>
              <a:gd name="connsiteX106" fmla="*/ 0 w 11199600"/>
              <a:gd name="connsiteY106" fmla="*/ 1529519 h 4504080"/>
              <a:gd name="connsiteX107" fmla="*/ 0 w 11199600"/>
              <a:gd name="connsiteY107" fmla="*/ 1255278 h 4504080"/>
              <a:gd name="connsiteX108" fmla="*/ 0 w 11199600"/>
              <a:gd name="connsiteY108" fmla="*/ 1168307 h 4504080"/>
              <a:gd name="connsiteX109" fmla="*/ 0 w 11199600"/>
              <a:gd name="connsiteY109" fmla="*/ 894067 h 4504080"/>
              <a:gd name="connsiteX110" fmla="*/ 0 w 11199600"/>
              <a:gd name="connsiteY110" fmla="*/ 782195 h 4504080"/>
              <a:gd name="connsiteX111" fmla="*/ 0 w 11199600"/>
              <a:gd name="connsiteY111" fmla="*/ 507955 h 4504080"/>
              <a:gd name="connsiteX112" fmla="*/ 0 w 11199600"/>
              <a:gd name="connsiteY112" fmla="*/ 370350 h 4504080"/>
              <a:gd name="connsiteX113" fmla="*/ 0 w 11199600"/>
              <a:gd name="connsiteY113" fmla="*/ 96110 h 4504080"/>
              <a:gd name="connsiteX114" fmla="*/ 95997 w 11199600"/>
              <a:gd name="connsiteY114" fmla="*/ 0 h 450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1199600" h="4504080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26118"/>
                </a:lnTo>
                <a:lnTo>
                  <a:pt x="11199600" y="1651536"/>
                </a:lnTo>
                <a:lnTo>
                  <a:pt x="11199600" y="1762133"/>
                </a:lnTo>
                <a:lnTo>
                  <a:pt x="11199600" y="1779318"/>
                </a:lnTo>
                <a:lnTo>
                  <a:pt x="11199600" y="1787219"/>
                </a:lnTo>
                <a:lnTo>
                  <a:pt x="11199600" y="1843417"/>
                </a:lnTo>
                <a:lnTo>
                  <a:pt x="11199600" y="1984894"/>
                </a:lnTo>
                <a:lnTo>
                  <a:pt x="11199600" y="2032038"/>
                </a:lnTo>
                <a:lnTo>
                  <a:pt x="11199600" y="2036373"/>
                </a:lnTo>
                <a:cubicBezTo>
                  <a:pt x="11199600" y="2122837"/>
                  <a:pt x="11199600" y="2212759"/>
                  <a:pt x="11199600" y="2306279"/>
                </a:cubicBezTo>
                <a:lnTo>
                  <a:pt x="11199600" y="2323525"/>
                </a:lnTo>
                <a:lnTo>
                  <a:pt x="11199600" y="2597765"/>
                </a:lnTo>
                <a:lnTo>
                  <a:pt x="11199600" y="2637423"/>
                </a:lnTo>
                <a:lnTo>
                  <a:pt x="11199600" y="2911664"/>
                </a:lnTo>
                <a:lnTo>
                  <a:pt x="11199600" y="2974563"/>
                </a:lnTo>
                <a:lnTo>
                  <a:pt x="11199600" y="3248803"/>
                </a:lnTo>
                <a:lnTo>
                  <a:pt x="11199600" y="3335774"/>
                </a:lnTo>
                <a:lnTo>
                  <a:pt x="11199600" y="3610014"/>
                </a:lnTo>
                <a:lnTo>
                  <a:pt x="11199600" y="3721887"/>
                </a:lnTo>
                <a:lnTo>
                  <a:pt x="11199600" y="3996127"/>
                </a:lnTo>
                <a:lnTo>
                  <a:pt x="11199600" y="4133731"/>
                </a:lnTo>
                <a:lnTo>
                  <a:pt x="11199600" y="4407971"/>
                </a:lnTo>
                <a:cubicBezTo>
                  <a:pt x="11199600" y="4480054"/>
                  <a:pt x="11145602" y="4498074"/>
                  <a:pt x="11118603" y="4502580"/>
                </a:cubicBezTo>
                <a:lnTo>
                  <a:pt x="11103613" y="4504080"/>
                </a:lnTo>
                <a:lnTo>
                  <a:pt x="95989" y="4504080"/>
                </a:lnTo>
                <a:lnTo>
                  <a:pt x="64311" y="4499952"/>
                </a:lnTo>
                <a:cubicBezTo>
                  <a:pt x="0" y="4481555"/>
                  <a:pt x="0" y="4407971"/>
                  <a:pt x="0" y="4407971"/>
                </a:cubicBezTo>
                <a:lnTo>
                  <a:pt x="0" y="4404236"/>
                </a:lnTo>
                <a:lnTo>
                  <a:pt x="0" y="4395365"/>
                </a:lnTo>
                <a:lnTo>
                  <a:pt x="0" y="4378089"/>
                </a:lnTo>
                <a:lnTo>
                  <a:pt x="0" y="4349608"/>
                </a:lnTo>
                <a:lnTo>
                  <a:pt x="0" y="4307120"/>
                </a:lnTo>
                <a:lnTo>
                  <a:pt x="0" y="4247823"/>
                </a:lnTo>
                <a:lnTo>
                  <a:pt x="0" y="4168916"/>
                </a:lnTo>
                <a:lnTo>
                  <a:pt x="0" y="4133731"/>
                </a:lnTo>
                <a:lnTo>
                  <a:pt x="0" y="4132625"/>
                </a:lnTo>
                <a:lnTo>
                  <a:pt x="0" y="4124877"/>
                </a:lnTo>
                <a:lnTo>
                  <a:pt x="0" y="4104034"/>
                </a:lnTo>
                <a:lnTo>
                  <a:pt x="0" y="4103849"/>
                </a:lnTo>
                <a:lnTo>
                  <a:pt x="0" y="4062900"/>
                </a:lnTo>
                <a:lnTo>
                  <a:pt x="0" y="4032880"/>
                </a:lnTo>
                <a:lnTo>
                  <a:pt x="0" y="4028361"/>
                </a:lnTo>
                <a:lnTo>
                  <a:pt x="0" y="3995389"/>
                </a:lnTo>
                <a:lnTo>
                  <a:pt x="0" y="3949598"/>
                </a:lnTo>
                <a:lnTo>
                  <a:pt x="0" y="3941067"/>
                </a:lnTo>
                <a:lnTo>
                  <a:pt x="0" y="3894676"/>
                </a:lnTo>
                <a:lnTo>
                  <a:pt x="0" y="3841322"/>
                </a:lnTo>
                <a:lnTo>
                  <a:pt x="0" y="3829794"/>
                </a:lnTo>
                <a:lnTo>
                  <a:pt x="0" y="3754121"/>
                </a:lnTo>
                <a:lnTo>
                  <a:pt x="0" y="3728297"/>
                </a:lnTo>
                <a:lnTo>
                  <a:pt x="0" y="3666827"/>
                </a:lnTo>
                <a:lnTo>
                  <a:pt x="0" y="3601160"/>
                </a:lnTo>
                <a:lnTo>
                  <a:pt x="0" y="3567082"/>
                </a:lnTo>
                <a:lnTo>
                  <a:pt x="0" y="3459083"/>
                </a:lnTo>
                <a:lnTo>
                  <a:pt x="0" y="3454057"/>
                </a:lnTo>
                <a:lnTo>
                  <a:pt x="0" y="3326920"/>
                </a:lnTo>
                <a:lnTo>
                  <a:pt x="0" y="3301235"/>
                </a:lnTo>
                <a:lnTo>
                  <a:pt x="0" y="3184843"/>
                </a:lnTo>
                <a:lnTo>
                  <a:pt x="0" y="3126785"/>
                </a:lnTo>
                <a:lnTo>
                  <a:pt x="0" y="3026995"/>
                </a:lnTo>
                <a:lnTo>
                  <a:pt x="0" y="2934905"/>
                </a:lnTo>
                <a:lnTo>
                  <a:pt x="0" y="2852545"/>
                </a:lnTo>
                <a:lnTo>
                  <a:pt x="0" y="2724763"/>
                </a:lnTo>
                <a:lnTo>
                  <a:pt x="0" y="2660665"/>
                </a:lnTo>
                <a:lnTo>
                  <a:pt x="0" y="2495530"/>
                </a:lnTo>
                <a:lnTo>
                  <a:pt x="0" y="2450523"/>
                </a:lnTo>
                <a:lnTo>
                  <a:pt x="0" y="2246376"/>
                </a:lnTo>
                <a:lnTo>
                  <a:pt x="0" y="2221290"/>
                </a:lnTo>
                <a:lnTo>
                  <a:pt x="0" y="1984894"/>
                </a:lnTo>
                <a:lnTo>
                  <a:pt x="0" y="1976471"/>
                </a:lnTo>
                <a:lnTo>
                  <a:pt x="0" y="197213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702231"/>
                </a:lnTo>
                <a:lnTo>
                  <a:pt x="0" y="1684984"/>
                </a:lnTo>
                <a:lnTo>
                  <a:pt x="0" y="162611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249" b="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747950" y="148790"/>
            <a:ext cx="9868427" cy="68112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lnSpc>
                <a:spcPts val="4105"/>
              </a:lnSpc>
              <a:defRPr sz="4105"/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8710" y="3670608"/>
            <a:ext cx="1055836" cy="170081"/>
          </a:xfrm>
          <a:prstGeom prst="rect">
            <a:avLst/>
          </a:prstGeom>
        </p:spPr>
      </p:pic>
      <p:grpSp>
        <p:nvGrpSpPr>
          <p:cNvPr id="35" name="Group 34"/>
          <p:cNvGrpSpPr/>
          <p:nvPr userDrawn="1"/>
        </p:nvGrpSpPr>
        <p:grpSpPr>
          <a:xfrm>
            <a:off x="-1816022" y="3"/>
            <a:ext cx="1678875" cy="2988265"/>
            <a:chOff x="-2035175" y="0"/>
            <a:chExt cx="1881477" cy="5176146"/>
          </a:xfrm>
        </p:grpSpPr>
        <p:sp>
          <p:nvSpPr>
            <p:cNvPr id="36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892" noProof="0" dirty="0"/>
            </a:p>
          </p:txBody>
        </p:sp>
        <p:grpSp>
          <p:nvGrpSpPr>
            <p:cNvPr id="37" name="Group 36"/>
            <p:cNvGrpSpPr/>
            <p:nvPr userDrawn="1"/>
          </p:nvGrpSpPr>
          <p:grpSpPr>
            <a:xfrm>
              <a:off x="-2035175" y="0"/>
              <a:ext cx="1872000" cy="5176146"/>
              <a:chOff x="-2035175" y="0"/>
              <a:chExt cx="1872000" cy="5730107"/>
            </a:xfrm>
          </p:grpSpPr>
          <p:sp>
            <p:nvSpPr>
              <p:cNvPr id="39" name="Rectangle 104"/>
              <p:cNvSpPr>
                <a:spLocks noChangeArrowheads="1"/>
              </p:cNvSpPr>
              <p:nvPr/>
            </p:nvSpPr>
            <p:spPr bwMode="gray">
              <a:xfrm>
                <a:off x="-2035175" y="4653095"/>
                <a:ext cx="1872000" cy="1077012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40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41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42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43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44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45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46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47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48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49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71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50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51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52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53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54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85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86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87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88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89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90" name="Picture 89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91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92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3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94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5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7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86751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7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600188" y="738032"/>
            <a:ext cx="4514013" cy="2841082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754527" y="738032"/>
            <a:ext cx="4513343" cy="284108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47947" y="3751396"/>
            <a:ext cx="441965" cy="108604"/>
          </a:xfrm>
          <a:prstGeom prst="rect">
            <a:avLst/>
          </a:prstGeo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54533" y="162074"/>
            <a:ext cx="9359677" cy="493070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788961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19" userDrawn="1">
          <p15:clr>
            <a:srgbClr val="FBAE40"/>
          </p15:clr>
        </p15:guide>
        <p15:guide id="2" pos="352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600188" y="1036649"/>
            <a:ext cx="4514013" cy="2542465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754527" y="1036649"/>
            <a:ext cx="4513343" cy="254246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47947" y="3751396"/>
            <a:ext cx="441965" cy="108604"/>
          </a:xfrm>
          <a:prstGeom prst="rect">
            <a:avLst/>
          </a:prstGeo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54533" y="162074"/>
            <a:ext cx="9359677" cy="493070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754531" y="737802"/>
            <a:ext cx="4515061" cy="25172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517"/>
              </a:lnSpc>
              <a:defRPr sz="1338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599148" y="737802"/>
            <a:ext cx="4515061" cy="25172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517"/>
              </a:lnSpc>
              <a:defRPr sz="1338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1612389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19" userDrawn="1">
          <p15:clr>
            <a:srgbClr val="FBAE40"/>
          </p15:clr>
        </p15:guide>
        <p15:guide id="2" pos="3523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600188" y="737812"/>
            <a:ext cx="4514013" cy="2845921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754527" y="1036649"/>
            <a:ext cx="4513343" cy="254246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47947" y="3751396"/>
            <a:ext cx="441965" cy="108604"/>
          </a:xfrm>
          <a:prstGeom prst="rect">
            <a:avLst/>
          </a:prstGeo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54533" y="162074"/>
            <a:ext cx="9359677" cy="493070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754531" y="737802"/>
            <a:ext cx="4515061" cy="25172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517"/>
              </a:lnSpc>
              <a:defRPr sz="1338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9590661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19" userDrawn="1">
          <p15:clr>
            <a:srgbClr val="FBAE40"/>
          </p15:clr>
        </p15:guide>
        <p15:guide id="2" pos="3523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600188" y="1036649"/>
            <a:ext cx="4514013" cy="2542465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754527" y="737812"/>
            <a:ext cx="4513343" cy="284592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47947" y="3751396"/>
            <a:ext cx="441965" cy="108604"/>
          </a:xfrm>
          <a:prstGeom prst="rect">
            <a:avLst/>
          </a:prstGeo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54533" y="162074"/>
            <a:ext cx="9359677" cy="493070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599148" y="737802"/>
            <a:ext cx="4515061" cy="25172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517"/>
              </a:lnSpc>
              <a:defRPr sz="1338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8863942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19" userDrawn="1">
          <p15:clr>
            <a:srgbClr val="FBAE40"/>
          </p15:clr>
        </p15:guide>
        <p15:guide id="2" pos="352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00396276"/>
              </p:ext>
            </p:extLst>
          </p:nvPr>
        </p:nvGraphicFramePr>
        <p:xfrm>
          <a:off x="1422" y="918"/>
          <a:ext cx="1416" cy="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22" y="918"/>
                        <a:ext cx="1416" cy="9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754527" y="738032"/>
            <a:ext cx="9350619" cy="28417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39390" indent="-239390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478781" indent="-237974">
              <a:buClr>
                <a:schemeClr val="accent2"/>
              </a:buClr>
              <a:defRPr/>
            </a:lvl3pPr>
            <a:lvl4pPr marL="721003" indent="-232308">
              <a:buClr>
                <a:schemeClr val="accent3"/>
              </a:buClr>
              <a:defRPr/>
            </a:lvl4pPr>
            <a:lvl5pPr marL="956144" indent="-225225">
              <a:buClr>
                <a:schemeClr val="accent4"/>
              </a:buCl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527" y="162074"/>
            <a:ext cx="9350619" cy="493070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47947" y="3751396"/>
            <a:ext cx="441965" cy="108604"/>
          </a:xfrm>
          <a:prstGeom prst="rect">
            <a:avLst/>
          </a:prstGeo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66038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>
          <a:xfrm>
            <a:off x="747947" y="3751396"/>
            <a:ext cx="441965" cy="108604"/>
          </a:xfrm>
          <a:prstGeom prst="rect">
            <a:avLst/>
          </a:prstGeo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600861" y="737810"/>
            <a:ext cx="4513343" cy="134524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4" name="Text Placeholder 2"/>
          <p:cNvSpPr>
            <a:spLocks noGrp="1"/>
          </p:cNvSpPr>
          <p:nvPr>
            <p:ph idx="28"/>
          </p:nvPr>
        </p:nvSpPr>
        <p:spPr bwMode="gray">
          <a:xfrm>
            <a:off x="754527" y="737810"/>
            <a:ext cx="4513343" cy="13452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29"/>
          </p:nvPr>
        </p:nvSpPr>
        <p:spPr bwMode="gray">
          <a:xfrm>
            <a:off x="5600861" y="2238591"/>
            <a:ext cx="4513343" cy="134524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6" name="Text Placeholder 2"/>
          <p:cNvSpPr>
            <a:spLocks noGrp="1"/>
          </p:cNvSpPr>
          <p:nvPr>
            <p:ph idx="30"/>
          </p:nvPr>
        </p:nvSpPr>
        <p:spPr bwMode="gray">
          <a:xfrm>
            <a:off x="754527" y="2238591"/>
            <a:ext cx="4513343" cy="13452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4533" y="162074"/>
            <a:ext cx="9359677" cy="493070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087324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19" userDrawn="1">
          <p15:clr>
            <a:srgbClr val="FBAE40"/>
          </p15:clr>
        </p15:guide>
        <p15:guide id="0" pos="3523" userDrawn="1">
          <p15:clr>
            <a:srgbClr val="FBAE40"/>
          </p15:clr>
        </p15:guide>
        <p15:guide id="2" orient="horz" pos="1313" userDrawn="1">
          <p15:clr>
            <a:srgbClr val="FBAE40"/>
          </p15:clr>
        </p15:guide>
        <p15:guide id="3" orient="horz" pos="141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755710" y="738033"/>
            <a:ext cx="2913596" cy="13446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3978156" y="738033"/>
            <a:ext cx="2913596" cy="13446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7200604" y="738033"/>
            <a:ext cx="2913596" cy="13446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755711" y="2242438"/>
            <a:ext cx="2913596" cy="13446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3978157" y="2242438"/>
            <a:ext cx="2913596" cy="13446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7200604" y="2242438"/>
            <a:ext cx="2913596" cy="13446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747947" y="3751396"/>
            <a:ext cx="441965" cy="108604"/>
          </a:xfrm>
          <a:prstGeom prst="rect">
            <a:avLst/>
          </a:prstGeo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54533" y="162074"/>
            <a:ext cx="9359677" cy="493070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062521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312" userDrawn="1">
          <p15:clr>
            <a:srgbClr val="FBAE40"/>
          </p15:clr>
        </p15:guide>
        <p15:guide id="2" pos="2506" userDrawn="1">
          <p15:clr>
            <a:srgbClr val="FBAE40"/>
          </p15:clr>
        </p15:guide>
        <p15:guide id="3" pos="4343" userDrawn="1">
          <p15:clr>
            <a:srgbClr val="FBAE40"/>
          </p15:clr>
        </p15:guide>
        <p15:guide id="4" pos="4536" userDrawn="1">
          <p15:clr>
            <a:srgbClr val="FBAE40"/>
          </p15:clr>
        </p15:guide>
        <p15:guide id="5" orient="horz" pos="1313" userDrawn="1">
          <p15:clr>
            <a:srgbClr val="FBAE40"/>
          </p15:clr>
        </p15:guide>
        <p15:guide id="6" orient="horz" pos="141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755710" y="1036650"/>
            <a:ext cx="2913596" cy="15570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3978156" y="1036650"/>
            <a:ext cx="2913596" cy="15570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7200604" y="1036650"/>
            <a:ext cx="2913596" cy="15570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755711" y="2748444"/>
            <a:ext cx="2913596" cy="8313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3978157" y="2748444"/>
            <a:ext cx="2913596" cy="8313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7200604" y="2748444"/>
            <a:ext cx="2913596" cy="8313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747947" y="3751396"/>
            <a:ext cx="441965" cy="108604"/>
          </a:xfrm>
          <a:prstGeom prst="rect">
            <a:avLst/>
          </a:prstGeo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54533" y="162074"/>
            <a:ext cx="9359677" cy="493070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754522" y="737802"/>
            <a:ext cx="2913596" cy="25172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517"/>
              </a:lnSpc>
              <a:defRPr sz="1338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3978156" y="737802"/>
            <a:ext cx="2913596" cy="251720"/>
          </a:xfrm>
          <a:prstGeom prst="rect">
            <a:avLst/>
          </a:prstGeom>
        </p:spPr>
        <p:txBody>
          <a:bodyPr/>
          <a:lstStyle>
            <a:lvl1pPr>
              <a:lnSpc>
                <a:spcPts val="1517"/>
              </a:lnSpc>
              <a:defRPr sz="1338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7200604" y="737802"/>
            <a:ext cx="2913596" cy="251720"/>
          </a:xfrm>
          <a:prstGeom prst="rect">
            <a:avLst/>
          </a:prstGeom>
        </p:spPr>
        <p:txBody>
          <a:bodyPr/>
          <a:lstStyle>
            <a:lvl1pPr>
              <a:lnSpc>
                <a:spcPts val="1517"/>
              </a:lnSpc>
              <a:defRPr sz="1338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179698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506" userDrawn="1">
          <p15:clr>
            <a:srgbClr val="FBAE40"/>
          </p15:clr>
        </p15:guide>
        <p15:guide id="3" pos="4343" userDrawn="1">
          <p15:clr>
            <a:srgbClr val="FBAE40"/>
          </p15:clr>
        </p15:guide>
        <p15:guide id="4" pos="4536" userDrawn="1">
          <p15:clr>
            <a:srgbClr val="FBAE40"/>
          </p15:clr>
        </p15:guide>
        <p15:guide id="5" orient="horz" pos="1633" userDrawn="1">
          <p15:clr>
            <a:srgbClr val="FBAE40"/>
          </p15:clr>
        </p15:guide>
        <p15:guide id="6" orient="horz" pos="1731" userDrawn="1">
          <p15:clr>
            <a:srgbClr val="FBAE40"/>
          </p15:clr>
        </p15:guide>
        <p15:guide id="7" pos="2313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plit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754527" y="738955"/>
            <a:ext cx="4513343" cy="18705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874"/>
              </a:lnSpc>
              <a:defRPr sz="1606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754527" y="1012937"/>
            <a:ext cx="4513343" cy="1070340"/>
          </a:xfrm>
          <a:prstGeom prst="rect">
            <a:avLst/>
          </a:prstGeom>
        </p:spPr>
        <p:txBody>
          <a:bodyPr/>
          <a:lstStyle>
            <a:lvl3pPr>
              <a:lnSpc>
                <a:spcPts val="1963"/>
              </a:lnSpc>
              <a:defRPr sz="1785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754527" y="2238594"/>
            <a:ext cx="4513343" cy="18705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874"/>
              </a:lnSpc>
              <a:defRPr sz="1606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754527" y="2509461"/>
            <a:ext cx="4513343" cy="1070340"/>
          </a:xfrm>
          <a:prstGeom prst="rect">
            <a:avLst/>
          </a:prstGeom>
        </p:spPr>
        <p:txBody>
          <a:bodyPr/>
          <a:lstStyle>
            <a:lvl3pPr>
              <a:lnSpc>
                <a:spcPts val="1963"/>
              </a:lnSpc>
              <a:defRPr sz="1785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754527" y="971562"/>
            <a:ext cx="4513343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754527" y="2470221"/>
            <a:ext cx="4513343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5600861" y="738955"/>
            <a:ext cx="4513343" cy="18705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874"/>
              </a:lnSpc>
              <a:defRPr sz="1606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16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5600861" y="1012937"/>
            <a:ext cx="4513343" cy="1070340"/>
          </a:xfrm>
          <a:prstGeom prst="rect">
            <a:avLst/>
          </a:prstGeom>
        </p:spPr>
        <p:txBody>
          <a:bodyPr/>
          <a:lstStyle>
            <a:lvl3pPr>
              <a:lnSpc>
                <a:spcPts val="1963"/>
              </a:lnSpc>
              <a:defRPr sz="1785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5600861" y="2238594"/>
            <a:ext cx="4513343" cy="18705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874"/>
              </a:lnSpc>
              <a:defRPr sz="1606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5600861" y="2509461"/>
            <a:ext cx="4513343" cy="1070340"/>
          </a:xfrm>
          <a:prstGeom prst="rect">
            <a:avLst/>
          </a:prstGeom>
        </p:spPr>
        <p:txBody>
          <a:bodyPr/>
          <a:lstStyle>
            <a:lvl3pPr>
              <a:lnSpc>
                <a:spcPts val="1963"/>
              </a:lnSpc>
              <a:defRPr sz="1785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19" name="Straight Connector 18"/>
          <p:cNvCxnSpPr/>
          <p:nvPr userDrawn="1"/>
        </p:nvCxnSpPr>
        <p:spPr bwMode="gray">
          <a:xfrm>
            <a:off x="5600861" y="971562"/>
            <a:ext cx="4513343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 bwMode="gray">
          <a:xfrm>
            <a:off x="5600861" y="2470221"/>
            <a:ext cx="4513343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>
          <a:xfrm>
            <a:off x="747947" y="3751396"/>
            <a:ext cx="441965" cy="108604"/>
          </a:xfrm>
          <a:prstGeom prst="rect">
            <a:avLst/>
          </a:prstGeo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4533" y="162074"/>
            <a:ext cx="9359677" cy="493070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735864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319" userDrawn="1">
          <p15:clr>
            <a:srgbClr val="FBAE40"/>
          </p15:clr>
        </p15:guide>
        <p15:guide id="3" pos="3527" userDrawn="1">
          <p15:clr>
            <a:srgbClr val="FBAE40"/>
          </p15:clr>
        </p15:guide>
        <p15:guide id="4" orient="horz" pos="1313" userDrawn="1">
          <p15:clr>
            <a:srgbClr val="FBAE40"/>
          </p15:clr>
        </p15:guide>
        <p15:guide id="5" orient="horz" pos="141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754533" y="162074"/>
            <a:ext cx="9359677" cy="493070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754522" y="738033"/>
            <a:ext cx="2913596" cy="187050"/>
          </a:xfrm>
          <a:prstGeom prst="rect">
            <a:avLst/>
          </a:prstGeom>
        </p:spPr>
        <p:txBody>
          <a:bodyPr/>
          <a:lstStyle>
            <a:lvl1pPr>
              <a:lnSpc>
                <a:spcPts val="1874"/>
              </a:lnSpc>
              <a:defRPr sz="1606" b="1"/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754522" y="1014505"/>
            <a:ext cx="2913596" cy="1068209"/>
          </a:xfrm>
          <a:prstGeom prst="rect">
            <a:avLst/>
          </a:prstGeom>
        </p:spPr>
        <p:txBody>
          <a:bodyPr/>
          <a:lstStyle>
            <a:lvl3pPr>
              <a:lnSpc>
                <a:spcPts val="1874"/>
              </a:lnSpc>
              <a:defRPr sz="1606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754522" y="2239158"/>
            <a:ext cx="2913596" cy="187050"/>
          </a:xfrm>
          <a:prstGeom prst="rect">
            <a:avLst/>
          </a:prstGeom>
        </p:spPr>
        <p:txBody>
          <a:bodyPr/>
          <a:lstStyle>
            <a:lvl1pPr>
              <a:lnSpc>
                <a:spcPts val="1874"/>
              </a:lnSpc>
              <a:defRPr sz="1606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754522" y="2509464"/>
            <a:ext cx="2913596" cy="1068263"/>
          </a:xfrm>
          <a:prstGeom prst="rect">
            <a:avLst/>
          </a:prstGeom>
        </p:spPr>
        <p:txBody>
          <a:bodyPr/>
          <a:lstStyle>
            <a:lvl3pPr>
              <a:lnSpc>
                <a:spcPts val="1874"/>
              </a:lnSpc>
              <a:defRPr sz="1606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754522" y="973131"/>
            <a:ext cx="2913596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754522" y="2470221"/>
            <a:ext cx="2913596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7200604" y="738033"/>
            <a:ext cx="2913596" cy="187050"/>
          </a:xfrm>
          <a:prstGeom prst="rect">
            <a:avLst/>
          </a:prstGeom>
        </p:spPr>
        <p:txBody>
          <a:bodyPr/>
          <a:lstStyle>
            <a:lvl1pPr>
              <a:lnSpc>
                <a:spcPts val="1874"/>
              </a:lnSpc>
              <a:defRPr sz="1606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41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7200604" y="1014505"/>
            <a:ext cx="2913596" cy="1068209"/>
          </a:xfrm>
          <a:prstGeom prst="rect">
            <a:avLst/>
          </a:prstGeom>
        </p:spPr>
        <p:txBody>
          <a:bodyPr/>
          <a:lstStyle>
            <a:lvl3pPr>
              <a:lnSpc>
                <a:spcPts val="1874"/>
              </a:lnSpc>
              <a:defRPr sz="1606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7200604" y="2239158"/>
            <a:ext cx="2913596" cy="187050"/>
          </a:xfrm>
          <a:prstGeom prst="rect">
            <a:avLst/>
          </a:prstGeom>
        </p:spPr>
        <p:txBody>
          <a:bodyPr/>
          <a:lstStyle>
            <a:lvl1pPr>
              <a:lnSpc>
                <a:spcPts val="1874"/>
              </a:lnSpc>
              <a:defRPr sz="1606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43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7200604" y="2509464"/>
            <a:ext cx="2913596" cy="1068263"/>
          </a:xfrm>
          <a:prstGeom prst="rect">
            <a:avLst/>
          </a:prstGeom>
        </p:spPr>
        <p:txBody>
          <a:bodyPr/>
          <a:lstStyle>
            <a:lvl3pPr>
              <a:lnSpc>
                <a:spcPts val="1874"/>
              </a:lnSpc>
              <a:defRPr sz="1606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44" name="Straight Connector 43"/>
          <p:cNvCxnSpPr/>
          <p:nvPr userDrawn="1"/>
        </p:nvCxnSpPr>
        <p:spPr bwMode="gray">
          <a:xfrm>
            <a:off x="7200604" y="973131"/>
            <a:ext cx="2913596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 bwMode="gray">
          <a:xfrm>
            <a:off x="7200604" y="2470221"/>
            <a:ext cx="2913596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3977563" y="738033"/>
            <a:ext cx="2913596" cy="187050"/>
          </a:xfrm>
          <a:prstGeom prst="rect">
            <a:avLst/>
          </a:prstGeom>
        </p:spPr>
        <p:txBody>
          <a:bodyPr/>
          <a:lstStyle>
            <a:lvl1pPr>
              <a:lnSpc>
                <a:spcPts val="1874"/>
              </a:lnSpc>
              <a:defRPr sz="1606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47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3977563" y="1014505"/>
            <a:ext cx="2913596" cy="1068209"/>
          </a:xfrm>
          <a:prstGeom prst="rect">
            <a:avLst/>
          </a:prstGeom>
        </p:spPr>
        <p:txBody>
          <a:bodyPr/>
          <a:lstStyle>
            <a:lvl3pPr>
              <a:lnSpc>
                <a:spcPts val="1874"/>
              </a:lnSpc>
              <a:defRPr sz="1606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3977563" y="2239158"/>
            <a:ext cx="2913596" cy="187050"/>
          </a:xfrm>
          <a:prstGeom prst="rect">
            <a:avLst/>
          </a:prstGeom>
        </p:spPr>
        <p:txBody>
          <a:bodyPr/>
          <a:lstStyle>
            <a:lvl1pPr>
              <a:lnSpc>
                <a:spcPts val="1874"/>
              </a:lnSpc>
              <a:defRPr sz="1606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49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3977563" y="2509464"/>
            <a:ext cx="2913596" cy="1068263"/>
          </a:xfrm>
          <a:prstGeom prst="rect">
            <a:avLst/>
          </a:prstGeom>
        </p:spPr>
        <p:txBody>
          <a:bodyPr/>
          <a:lstStyle>
            <a:lvl3pPr>
              <a:lnSpc>
                <a:spcPts val="1874"/>
              </a:lnSpc>
              <a:defRPr sz="1606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50" name="Straight Connector 49"/>
          <p:cNvCxnSpPr/>
          <p:nvPr userDrawn="1"/>
        </p:nvCxnSpPr>
        <p:spPr bwMode="gray">
          <a:xfrm>
            <a:off x="3977563" y="973131"/>
            <a:ext cx="2913596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 bwMode="gray">
          <a:xfrm>
            <a:off x="3977563" y="2470221"/>
            <a:ext cx="2913596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31"/>
          </p:nvPr>
        </p:nvSpPr>
        <p:spPr>
          <a:xfrm>
            <a:off x="747947" y="3751396"/>
            <a:ext cx="441965" cy="108604"/>
          </a:xfrm>
          <a:prstGeom prst="rect">
            <a:avLst/>
          </a:prstGeo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909285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313" userDrawn="1">
          <p15:clr>
            <a:srgbClr val="FBAE40"/>
          </p15:clr>
        </p15:guide>
        <p15:guide id="3" pos="4536" userDrawn="1">
          <p15:clr>
            <a:srgbClr val="FBAE40"/>
          </p15:clr>
        </p15:guide>
        <p15:guide id="4" pos="2501" userDrawn="1">
          <p15:clr>
            <a:srgbClr val="FBAE40"/>
          </p15:clr>
        </p15:guide>
        <p15:guide id="5" pos="4343" userDrawn="1">
          <p15:clr>
            <a:srgbClr val="FBAE40"/>
          </p15:clr>
        </p15:guide>
        <p15:guide id="6" orient="horz" pos="1313" userDrawn="1">
          <p15:clr>
            <a:srgbClr val="FBAE40"/>
          </p15:clr>
        </p15:guide>
        <p15:guide id="7" orient="horz" pos="141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754533" y="162074"/>
            <a:ext cx="9359677" cy="493070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754522" y="738033"/>
            <a:ext cx="2280764" cy="187050"/>
          </a:xfrm>
          <a:prstGeom prst="rect">
            <a:avLst/>
          </a:prstGeom>
        </p:spPr>
        <p:txBody>
          <a:bodyPr/>
          <a:lstStyle>
            <a:lvl1pPr>
              <a:lnSpc>
                <a:spcPts val="1874"/>
              </a:lnSpc>
              <a:defRPr sz="1606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754522" y="1014509"/>
            <a:ext cx="2280764" cy="1068263"/>
          </a:xfrm>
          <a:prstGeom prst="rect">
            <a:avLst/>
          </a:prstGeom>
        </p:spPr>
        <p:txBody>
          <a:bodyPr/>
          <a:lstStyle>
            <a:lvl3pPr>
              <a:lnSpc>
                <a:spcPts val="1874"/>
              </a:lnSpc>
              <a:defRPr sz="1606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754522" y="2239158"/>
            <a:ext cx="2280764" cy="187050"/>
          </a:xfrm>
          <a:prstGeom prst="rect">
            <a:avLst/>
          </a:prstGeom>
        </p:spPr>
        <p:txBody>
          <a:bodyPr/>
          <a:lstStyle>
            <a:lvl1pPr>
              <a:lnSpc>
                <a:spcPts val="1874"/>
              </a:lnSpc>
              <a:defRPr sz="1606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754522" y="2509464"/>
            <a:ext cx="2280764" cy="1068263"/>
          </a:xfrm>
          <a:prstGeom prst="rect">
            <a:avLst/>
          </a:prstGeom>
        </p:spPr>
        <p:txBody>
          <a:bodyPr/>
          <a:lstStyle>
            <a:lvl3pPr>
              <a:lnSpc>
                <a:spcPts val="1874"/>
              </a:lnSpc>
              <a:defRPr sz="1606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754522" y="973131"/>
            <a:ext cx="2280764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754522" y="2470221"/>
            <a:ext cx="2280764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3114158" y="738033"/>
            <a:ext cx="2280764" cy="187050"/>
          </a:xfrm>
          <a:prstGeom prst="rect">
            <a:avLst/>
          </a:prstGeom>
        </p:spPr>
        <p:txBody>
          <a:bodyPr/>
          <a:lstStyle>
            <a:lvl1pPr>
              <a:lnSpc>
                <a:spcPts val="1874"/>
              </a:lnSpc>
              <a:defRPr sz="1606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52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3114158" y="1014509"/>
            <a:ext cx="2280764" cy="1068263"/>
          </a:xfrm>
          <a:prstGeom prst="rect">
            <a:avLst/>
          </a:prstGeom>
        </p:spPr>
        <p:txBody>
          <a:bodyPr/>
          <a:lstStyle>
            <a:lvl3pPr>
              <a:lnSpc>
                <a:spcPts val="1874"/>
              </a:lnSpc>
              <a:defRPr sz="1606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53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3114158" y="2239158"/>
            <a:ext cx="2280764" cy="187050"/>
          </a:xfrm>
          <a:prstGeom prst="rect">
            <a:avLst/>
          </a:prstGeom>
        </p:spPr>
        <p:txBody>
          <a:bodyPr/>
          <a:lstStyle>
            <a:lvl1pPr>
              <a:lnSpc>
                <a:spcPts val="1874"/>
              </a:lnSpc>
              <a:defRPr sz="1606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54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3114158" y="2509464"/>
            <a:ext cx="2280764" cy="1068263"/>
          </a:xfrm>
          <a:prstGeom prst="rect">
            <a:avLst/>
          </a:prstGeom>
        </p:spPr>
        <p:txBody>
          <a:bodyPr/>
          <a:lstStyle>
            <a:lvl3pPr>
              <a:lnSpc>
                <a:spcPts val="1874"/>
              </a:lnSpc>
              <a:defRPr sz="1606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55" name="Straight Connector 54"/>
          <p:cNvCxnSpPr/>
          <p:nvPr userDrawn="1"/>
        </p:nvCxnSpPr>
        <p:spPr bwMode="gray">
          <a:xfrm>
            <a:off x="3114158" y="973131"/>
            <a:ext cx="2280764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 userDrawn="1"/>
        </p:nvCxnSpPr>
        <p:spPr bwMode="gray">
          <a:xfrm>
            <a:off x="3114158" y="2470221"/>
            <a:ext cx="2280764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5473798" y="738033"/>
            <a:ext cx="2280764" cy="187050"/>
          </a:xfrm>
          <a:prstGeom prst="rect">
            <a:avLst/>
          </a:prstGeom>
        </p:spPr>
        <p:txBody>
          <a:bodyPr/>
          <a:lstStyle>
            <a:lvl1pPr>
              <a:lnSpc>
                <a:spcPts val="1874"/>
              </a:lnSpc>
              <a:defRPr sz="1606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58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5473798" y="1014509"/>
            <a:ext cx="2280764" cy="1068263"/>
          </a:xfrm>
          <a:prstGeom prst="rect">
            <a:avLst/>
          </a:prstGeom>
        </p:spPr>
        <p:txBody>
          <a:bodyPr/>
          <a:lstStyle>
            <a:lvl3pPr>
              <a:lnSpc>
                <a:spcPts val="1874"/>
              </a:lnSpc>
              <a:defRPr sz="1606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59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5473798" y="2239158"/>
            <a:ext cx="2280764" cy="187050"/>
          </a:xfrm>
          <a:prstGeom prst="rect">
            <a:avLst/>
          </a:prstGeom>
        </p:spPr>
        <p:txBody>
          <a:bodyPr/>
          <a:lstStyle>
            <a:lvl1pPr>
              <a:lnSpc>
                <a:spcPts val="1874"/>
              </a:lnSpc>
              <a:defRPr sz="1606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60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5473798" y="2509464"/>
            <a:ext cx="2280764" cy="1068263"/>
          </a:xfrm>
          <a:prstGeom prst="rect">
            <a:avLst/>
          </a:prstGeom>
        </p:spPr>
        <p:txBody>
          <a:bodyPr/>
          <a:lstStyle>
            <a:lvl3pPr>
              <a:lnSpc>
                <a:spcPts val="1874"/>
              </a:lnSpc>
              <a:defRPr sz="1606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61" name="Straight Connector 60"/>
          <p:cNvCxnSpPr/>
          <p:nvPr userDrawn="1"/>
        </p:nvCxnSpPr>
        <p:spPr bwMode="gray">
          <a:xfrm>
            <a:off x="5473798" y="973131"/>
            <a:ext cx="2280764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 userDrawn="1"/>
        </p:nvCxnSpPr>
        <p:spPr bwMode="gray">
          <a:xfrm>
            <a:off x="5473798" y="2470221"/>
            <a:ext cx="2280764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ontent Placeholder 2"/>
          <p:cNvSpPr>
            <a:spLocks noGrp="1"/>
          </p:cNvSpPr>
          <p:nvPr>
            <p:ph idx="30" hasCustomPrompt="1"/>
          </p:nvPr>
        </p:nvSpPr>
        <p:spPr bwMode="gray">
          <a:xfrm>
            <a:off x="7833435" y="738033"/>
            <a:ext cx="2280764" cy="187050"/>
          </a:xfrm>
          <a:prstGeom prst="rect">
            <a:avLst/>
          </a:prstGeom>
        </p:spPr>
        <p:txBody>
          <a:bodyPr/>
          <a:lstStyle>
            <a:lvl1pPr>
              <a:lnSpc>
                <a:spcPts val="1874"/>
              </a:lnSpc>
              <a:defRPr sz="1606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64" name="Content Placeholder 2"/>
          <p:cNvSpPr>
            <a:spLocks noGrp="1"/>
          </p:cNvSpPr>
          <p:nvPr>
            <p:ph idx="31" hasCustomPrompt="1"/>
          </p:nvPr>
        </p:nvSpPr>
        <p:spPr bwMode="gray">
          <a:xfrm>
            <a:off x="7833435" y="1014509"/>
            <a:ext cx="2280764" cy="1068263"/>
          </a:xfrm>
          <a:prstGeom prst="rect">
            <a:avLst/>
          </a:prstGeom>
        </p:spPr>
        <p:txBody>
          <a:bodyPr/>
          <a:lstStyle>
            <a:lvl3pPr>
              <a:lnSpc>
                <a:spcPts val="1874"/>
              </a:lnSpc>
              <a:defRPr sz="1606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65" name="Content Placeholder 2"/>
          <p:cNvSpPr>
            <a:spLocks noGrp="1"/>
          </p:cNvSpPr>
          <p:nvPr>
            <p:ph idx="32" hasCustomPrompt="1"/>
          </p:nvPr>
        </p:nvSpPr>
        <p:spPr bwMode="gray">
          <a:xfrm>
            <a:off x="7833435" y="2239158"/>
            <a:ext cx="2280764" cy="187050"/>
          </a:xfrm>
          <a:prstGeom prst="rect">
            <a:avLst/>
          </a:prstGeom>
        </p:spPr>
        <p:txBody>
          <a:bodyPr/>
          <a:lstStyle>
            <a:lvl1pPr>
              <a:lnSpc>
                <a:spcPts val="1874"/>
              </a:lnSpc>
              <a:defRPr sz="1606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66" name="Content Placeholder 2"/>
          <p:cNvSpPr>
            <a:spLocks noGrp="1"/>
          </p:cNvSpPr>
          <p:nvPr>
            <p:ph idx="33" hasCustomPrompt="1"/>
          </p:nvPr>
        </p:nvSpPr>
        <p:spPr bwMode="gray">
          <a:xfrm>
            <a:off x="7833435" y="2509464"/>
            <a:ext cx="2280764" cy="1068263"/>
          </a:xfrm>
          <a:prstGeom prst="rect">
            <a:avLst/>
          </a:prstGeom>
        </p:spPr>
        <p:txBody>
          <a:bodyPr/>
          <a:lstStyle>
            <a:lvl3pPr>
              <a:lnSpc>
                <a:spcPts val="1874"/>
              </a:lnSpc>
              <a:defRPr sz="1606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67" name="Straight Connector 66"/>
          <p:cNvCxnSpPr/>
          <p:nvPr userDrawn="1"/>
        </p:nvCxnSpPr>
        <p:spPr bwMode="gray">
          <a:xfrm>
            <a:off x="7833435" y="973131"/>
            <a:ext cx="2280764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 userDrawn="1"/>
        </p:nvCxnSpPr>
        <p:spPr bwMode="gray">
          <a:xfrm>
            <a:off x="7833435" y="2470221"/>
            <a:ext cx="2280764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35"/>
          </p:nvPr>
        </p:nvSpPr>
        <p:spPr>
          <a:xfrm>
            <a:off x="747947" y="3751396"/>
            <a:ext cx="441965" cy="108604"/>
          </a:xfrm>
          <a:prstGeom prst="rect">
            <a:avLst/>
          </a:prstGeo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430989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1918" userDrawn="1">
          <p15:clr>
            <a:srgbClr val="FBAE40"/>
          </p15:clr>
        </p15:guide>
        <p15:guide id="4" pos="4890" userDrawn="1">
          <p15:clr>
            <a:srgbClr val="FBAE40"/>
          </p15:clr>
        </p15:guide>
        <p15:guide id="5" pos="3448" userDrawn="1">
          <p15:clr>
            <a:srgbClr val="FBAE40"/>
          </p15:clr>
        </p15:guide>
        <p15:guide id="6" pos="1960" userDrawn="1">
          <p15:clr>
            <a:srgbClr val="FBAE40"/>
          </p15:clr>
        </p15:guide>
        <p15:guide id="7" pos="3399" userDrawn="1">
          <p15:clr>
            <a:srgbClr val="FBAE40"/>
          </p15:clr>
        </p15:guide>
        <p15:guide id="8" pos="4933" userDrawn="1">
          <p15:clr>
            <a:srgbClr val="FBAE40"/>
          </p15:clr>
        </p15:guide>
        <p15:guide id="9" orient="horz" pos="1313" userDrawn="1">
          <p15:clr>
            <a:srgbClr val="FBAE40"/>
          </p15:clr>
        </p15:guide>
        <p15:guide id="10" orient="horz" pos="141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057840" y="733193"/>
            <a:ext cx="6056360" cy="28741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/>
          </p:nvPr>
        </p:nvSpPr>
        <p:spPr bwMode="gray">
          <a:xfrm>
            <a:off x="619042" y="162073"/>
            <a:ext cx="3072506" cy="3417742"/>
          </a:xfrm>
          <a:custGeom>
            <a:avLst/>
            <a:gdLst>
              <a:gd name="connsiteX0" fmla="*/ 95997 w 3443287"/>
              <a:gd name="connsiteY0" fmla="*/ 0 h 5920066"/>
              <a:gd name="connsiteX1" fmla="*/ 3443287 w 3443287"/>
              <a:gd name="connsiteY1" fmla="*/ 0 h 5920066"/>
              <a:gd name="connsiteX2" fmla="*/ 3443287 w 3443287"/>
              <a:gd name="connsiteY2" fmla="*/ 5920066 h 5920066"/>
              <a:gd name="connsiteX3" fmla="*/ 95989 w 3443287"/>
              <a:gd name="connsiteY3" fmla="*/ 5920066 h 5920066"/>
              <a:gd name="connsiteX4" fmla="*/ 64311 w 3443287"/>
              <a:gd name="connsiteY4" fmla="*/ 5915938 h 5920066"/>
              <a:gd name="connsiteX5" fmla="*/ 0 w 3443287"/>
              <a:gd name="connsiteY5" fmla="*/ 5823957 h 5920066"/>
              <a:gd name="connsiteX6" fmla="*/ 0 w 3443287"/>
              <a:gd name="connsiteY6" fmla="*/ 5820222 h 5920066"/>
              <a:gd name="connsiteX7" fmla="*/ 0 w 3443287"/>
              <a:gd name="connsiteY7" fmla="*/ 5811351 h 5920066"/>
              <a:gd name="connsiteX8" fmla="*/ 0 w 3443287"/>
              <a:gd name="connsiteY8" fmla="*/ 5794075 h 5920066"/>
              <a:gd name="connsiteX9" fmla="*/ 0 w 3443287"/>
              <a:gd name="connsiteY9" fmla="*/ 5765594 h 5920066"/>
              <a:gd name="connsiteX10" fmla="*/ 0 w 3443287"/>
              <a:gd name="connsiteY10" fmla="*/ 5723106 h 5920066"/>
              <a:gd name="connsiteX11" fmla="*/ 0 w 3443287"/>
              <a:gd name="connsiteY11" fmla="*/ 5663809 h 5920066"/>
              <a:gd name="connsiteX12" fmla="*/ 0 w 3443287"/>
              <a:gd name="connsiteY12" fmla="*/ 5584902 h 5920066"/>
              <a:gd name="connsiteX13" fmla="*/ 0 w 3443287"/>
              <a:gd name="connsiteY13" fmla="*/ 5549717 h 5920066"/>
              <a:gd name="connsiteX14" fmla="*/ 0 w 3443287"/>
              <a:gd name="connsiteY14" fmla="*/ 5548611 h 5920066"/>
              <a:gd name="connsiteX15" fmla="*/ 0 w 3443287"/>
              <a:gd name="connsiteY15" fmla="*/ 5540863 h 5920066"/>
              <a:gd name="connsiteX16" fmla="*/ 0 w 3443287"/>
              <a:gd name="connsiteY16" fmla="*/ 5520020 h 5920066"/>
              <a:gd name="connsiteX17" fmla="*/ 0 w 3443287"/>
              <a:gd name="connsiteY17" fmla="*/ 5519835 h 5920066"/>
              <a:gd name="connsiteX18" fmla="*/ 0 w 3443287"/>
              <a:gd name="connsiteY18" fmla="*/ 5478886 h 5920066"/>
              <a:gd name="connsiteX19" fmla="*/ 0 w 3443287"/>
              <a:gd name="connsiteY19" fmla="*/ 5448866 h 5920066"/>
              <a:gd name="connsiteX20" fmla="*/ 0 w 3443287"/>
              <a:gd name="connsiteY20" fmla="*/ 5444347 h 5920066"/>
              <a:gd name="connsiteX21" fmla="*/ 0 w 3443287"/>
              <a:gd name="connsiteY21" fmla="*/ 5411375 h 5920066"/>
              <a:gd name="connsiteX22" fmla="*/ 0 w 3443287"/>
              <a:gd name="connsiteY22" fmla="*/ 5365584 h 5920066"/>
              <a:gd name="connsiteX23" fmla="*/ 0 w 3443287"/>
              <a:gd name="connsiteY23" fmla="*/ 5357053 h 5920066"/>
              <a:gd name="connsiteX24" fmla="*/ 0 w 3443287"/>
              <a:gd name="connsiteY24" fmla="*/ 5310662 h 5920066"/>
              <a:gd name="connsiteX25" fmla="*/ 0 w 3443287"/>
              <a:gd name="connsiteY25" fmla="*/ 5257308 h 5920066"/>
              <a:gd name="connsiteX26" fmla="*/ 0 w 3443287"/>
              <a:gd name="connsiteY26" fmla="*/ 5245780 h 5920066"/>
              <a:gd name="connsiteX27" fmla="*/ 0 w 3443287"/>
              <a:gd name="connsiteY27" fmla="*/ 5170107 h 5920066"/>
              <a:gd name="connsiteX28" fmla="*/ 0 w 3443287"/>
              <a:gd name="connsiteY28" fmla="*/ 5144283 h 5920066"/>
              <a:gd name="connsiteX29" fmla="*/ 0 w 3443287"/>
              <a:gd name="connsiteY29" fmla="*/ 5082813 h 5920066"/>
              <a:gd name="connsiteX30" fmla="*/ 0 w 3443287"/>
              <a:gd name="connsiteY30" fmla="*/ 5017146 h 5920066"/>
              <a:gd name="connsiteX31" fmla="*/ 0 w 3443287"/>
              <a:gd name="connsiteY31" fmla="*/ 4983068 h 5920066"/>
              <a:gd name="connsiteX32" fmla="*/ 0 w 3443287"/>
              <a:gd name="connsiteY32" fmla="*/ 4903543 h 5920066"/>
              <a:gd name="connsiteX33" fmla="*/ 0 w 3443287"/>
              <a:gd name="connsiteY33" fmla="*/ 4899808 h 5920066"/>
              <a:gd name="connsiteX34" fmla="*/ 0 w 3443287"/>
              <a:gd name="connsiteY34" fmla="*/ 4890937 h 5920066"/>
              <a:gd name="connsiteX35" fmla="*/ 0 w 3443287"/>
              <a:gd name="connsiteY35" fmla="*/ 4875069 h 5920066"/>
              <a:gd name="connsiteX36" fmla="*/ 0 w 3443287"/>
              <a:gd name="connsiteY36" fmla="*/ 4873661 h 5920066"/>
              <a:gd name="connsiteX37" fmla="*/ 0 w 3443287"/>
              <a:gd name="connsiteY37" fmla="*/ 4870043 h 5920066"/>
              <a:gd name="connsiteX38" fmla="*/ 0 w 3443287"/>
              <a:gd name="connsiteY38" fmla="*/ 4845180 h 5920066"/>
              <a:gd name="connsiteX39" fmla="*/ 0 w 3443287"/>
              <a:gd name="connsiteY39" fmla="*/ 4802692 h 5920066"/>
              <a:gd name="connsiteX40" fmla="*/ 0 w 3443287"/>
              <a:gd name="connsiteY40" fmla="*/ 4743395 h 5920066"/>
              <a:gd name="connsiteX41" fmla="*/ 0 w 3443287"/>
              <a:gd name="connsiteY41" fmla="*/ 4742906 h 5920066"/>
              <a:gd name="connsiteX42" fmla="*/ 0 w 3443287"/>
              <a:gd name="connsiteY42" fmla="*/ 4717221 h 5920066"/>
              <a:gd name="connsiteX43" fmla="*/ 0 w 3443287"/>
              <a:gd name="connsiteY43" fmla="*/ 4664488 h 5920066"/>
              <a:gd name="connsiteX44" fmla="*/ 0 w 3443287"/>
              <a:gd name="connsiteY44" fmla="*/ 4629303 h 5920066"/>
              <a:gd name="connsiteX45" fmla="*/ 0 w 3443287"/>
              <a:gd name="connsiteY45" fmla="*/ 4628197 h 5920066"/>
              <a:gd name="connsiteX46" fmla="*/ 0 w 3443287"/>
              <a:gd name="connsiteY46" fmla="*/ 4620449 h 5920066"/>
              <a:gd name="connsiteX47" fmla="*/ 0 w 3443287"/>
              <a:gd name="connsiteY47" fmla="*/ 4600829 h 5920066"/>
              <a:gd name="connsiteX48" fmla="*/ 0 w 3443287"/>
              <a:gd name="connsiteY48" fmla="*/ 4599606 h 5920066"/>
              <a:gd name="connsiteX49" fmla="*/ 0 w 3443287"/>
              <a:gd name="connsiteY49" fmla="*/ 4599421 h 5920066"/>
              <a:gd name="connsiteX50" fmla="*/ 0 w 3443287"/>
              <a:gd name="connsiteY50" fmla="*/ 4558472 h 5920066"/>
              <a:gd name="connsiteX51" fmla="*/ 0 w 3443287"/>
              <a:gd name="connsiteY51" fmla="*/ 4542771 h 5920066"/>
              <a:gd name="connsiteX52" fmla="*/ 0 w 3443287"/>
              <a:gd name="connsiteY52" fmla="*/ 4528452 h 5920066"/>
              <a:gd name="connsiteX53" fmla="*/ 0 w 3443287"/>
              <a:gd name="connsiteY53" fmla="*/ 4523933 h 5920066"/>
              <a:gd name="connsiteX54" fmla="*/ 0 w 3443287"/>
              <a:gd name="connsiteY54" fmla="*/ 4490961 h 5920066"/>
              <a:gd name="connsiteX55" fmla="*/ 0 w 3443287"/>
              <a:gd name="connsiteY55" fmla="*/ 4445170 h 5920066"/>
              <a:gd name="connsiteX56" fmla="*/ 0 w 3443287"/>
              <a:gd name="connsiteY56" fmla="*/ 4442981 h 5920066"/>
              <a:gd name="connsiteX57" fmla="*/ 0 w 3443287"/>
              <a:gd name="connsiteY57" fmla="*/ 4436639 h 5920066"/>
              <a:gd name="connsiteX58" fmla="*/ 0 w 3443287"/>
              <a:gd name="connsiteY58" fmla="*/ 4390248 h 5920066"/>
              <a:gd name="connsiteX59" fmla="*/ 0 w 3443287"/>
              <a:gd name="connsiteY59" fmla="*/ 4350891 h 5920066"/>
              <a:gd name="connsiteX60" fmla="*/ 0 w 3443287"/>
              <a:gd name="connsiteY60" fmla="*/ 4336894 h 5920066"/>
              <a:gd name="connsiteX61" fmla="*/ 0 w 3443287"/>
              <a:gd name="connsiteY61" fmla="*/ 4325366 h 5920066"/>
              <a:gd name="connsiteX62" fmla="*/ 0 w 3443287"/>
              <a:gd name="connsiteY62" fmla="*/ 4268531 h 5920066"/>
              <a:gd name="connsiteX63" fmla="*/ 0 w 3443287"/>
              <a:gd name="connsiteY63" fmla="*/ 4249693 h 5920066"/>
              <a:gd name="connsiteX64" fmla="*/ 0 w 3443287"/>
              <a:gd name="connsiteY64" fmla="*/ 4223869 h 5920066"/>
              <a:gd name="connsiteX65" fmla="*/ 0 w 3443287"/>
              <a:gd name="connsiteY65" fmla="*/ 4162399 h 5920066"/>
              <a:gd name="connsiteX66" fmla="*/ 0 w 3443287"/>
              <a:gd name="connsiteY66" fmla="*/ 4140749 h 5920066"/>
              <a:gd name="connsiteX67" fmla="*/ 0 w 3443287"/>
              <a:gd name="connsiteY67" fmla="*/ 4096732 h 5920066"/>
              <a:gd name="connsiteX68" fmla="*/ 0 w 3443287"/>
              <a:gd name="connsiteY68" fmla="*/ 4076651 h 5920066"/>
              <a:gd name="connsiteX69" fmla="*/ 0 w 3443287"/>
              <a:gd name="connsiteY69" fmla="*/ 4062654 h 5920066"/>
              <a:gd name="connsiteX70" fmla="*/ 0 w 3443287"/>
              <a:gd name="connsiteY70" fmla="*/ 3954655 h 5920066"/>
              <a:gd name="connsiteX71" fmla="*/ 0 w 3443287"/>
              <a:gd name="connsiteY71" fmla="*/ 3949629 h 5920066"/>
              <a:gd name="connsiteX72" fmla="*/ 0 w 3443287"/>
              <a:gd name="connsiteY72" fmla="*/ 3911516 h 5920066"/>
              <a:gd name="connsiteX73" fmla="*/ 0 w 3443287"/>
              <a:gd name="connsiteY73" fmla="*/ 3866509 h 5920066"/>
              <a:gd name="connsiteX74" fmla="*/ 0 w 3443287"/>
              <a:gd name="connsiteY74" fmla="*/ 3822492 h 5920066"/>
              <a:gd name="connsiteX75" fmla="*/ 0 w 3443287"/>
              <a:gd name="connsiteY75" fmla="*/ 3796807 h 5920066"/>
              <a:gd name="connsiteX76" fmla="*/ 0 w 3443287"/>
              <a:gd name="connsiteY76" fmla="*/ 3680415 h 5920066"/>
              <a:gd name="connsiteX77" fmla="*/ 0 w 3443287"/>
              <a:gd name="connsiteY77" fmla="*/ 3662362 h 5920066"/>
              <a:gd name="connsiteX78" fmla="*/ 0 w 3443287"/>
              <a:gd name="connsiteY78" fmla="*/ 3637276 h 5920066"/>
              <a:gd name="connsiteX79" fmla="*/ 0 w 3443287"/>
              <a:gd name="connsiteY79" fmla="*/ 3622357 h 5920066"/>
              <a:gd name="connsiteX80" fmla="*/ 0 w 3443287"/>
              <a:gd name="connsiteY80" fmla="*/ 3522567 h 5920066"/>
              <a:gd name="connsiteX81" fmla="*/ 0 w 3443287"/>
              <a:gd name="connsiteY81" fmla="*/ 3430477 h 5920066"/>
              <a:gd name="connsiteX82" fmla="*/ 0 w 3443287"/>
              <a:gd name="connsiteY82" fmla="*/ 3392457 h 5920066"/>
              <a:gd name="connsiteX83" fmla="*/ 0 w 3443287"/>
              <a:gd name="connsiteY83" fmla="*/ 3388122 h 5920066"/>
              <a:gd name="connsiteX84" fmla="*/ 0 w 3443287"/>
              <a:gd name="connsiteY84" fmla="*/ 3348117 h 5920066"/>
              <a:gd name="connsiteX85" fmla="*/ 0 w 3443287"/>
              <a:gd name="connsiteY85" fmla="*/ 3220335 h 5920066"/>
              <a:gd name="connsiteX86" fmla="*/ 0 w 3443287"/>
              <a:gd name="connsiteY86" fmla="*/ 3156237 h 5920066"/>
              <a:gd name="connsiteX87" fmla="*/ 0 w 3443287"/>
              <a:gd name="connsiteY87" fmla="*/ 3118217 h 5920066"/>
              <a:gd name="connsiteX88" fmla="*/ 0 w 3443287"/>
              <a:gd name="connsiteY88" fmla="*/ 3100970 h 5920066"/>
              <a:gd name="connsiteX89" fmla="*/ 0 w 3443287"/>
              <a:gd name="connsiteY89" fmla="*/ 2991102 h 5920066"/>
              <a:gd name="connsiteX90" fmla="*/ 0 w 3443287"/>
              <a:gd name="connsiteY90" fmla="*/ 2946095 h 5920066"/>
              <a:gd name="connsiteX91" fmla="*/ 0 w 3443287"/>
              <a:gd name="connsiteY91" fmla="*/ 2826730 h 5920066"/>
              <a:gd name="connsiteX92" fmla="*/ 0 w 3443287"/>
              <a:gd name="connsiteY92" fmla="*/ 2787072 h 5920066"/>
              <a:gd name="connsiteX93" fmla="*/ 0 w 3443287"/>
              <a:gd name="connsiteY93" fmla="*/ 2741948 h 5920066"/>
              <a:gd name="connsiteX94" fmla="*/ 0 w 3443287"/>
              <a:gd name="connsiteY94" fmla="*/ 2716862 h 5920066"/>
              <a:gd name="connsiteX95" fmla="*/ 0 w 3443287"/>
              <a:gd name="connsiteY95" fmla="*/ 2512832 h 5920066"/>
              <a:gd name="connsiteX96" fmla="*/ 0 w 3443287"/>
              <a:gd name="connsiteY96" fmla="*/ 2472043 h 5920066"/>
              <a:gd name="connsiteX97" fmla="*/ 0 w 3443287"/>
              <a:gd name="connsiteY97" fmla="*/ 2467708 h 5920066"/>
              <a:gd name="connsiteX98" fmla="*/ 0 w 3443287"/>
              <a:gd name="connsiteY98" fmla="*/ 2449933 h 5920066"/>
              <a:gd name="connsiteX99" fmla="*/ 0 w 3443287"/>
              <a:gd name="connsiteY99" fmla="*/ 2197803 h 5920066"/>
              <a:gd name="connsiteX100" fmla="*/ 0 w 3443287"/>
              <a:gd name="connsiteY100" fmla="*/ 2180556 h 5920066"/>
              <a:gd name="connsiteX101" fmla="*/ 0 w 3443287"/>
              <a:gd name="connsiteY101" fmla="*/ 2175692 h 5920066"/>
              <a:gd name="connsiteX102" fmla="*/ 0 w 3443287"/>
              <a:gd name="connsiteY102" fmla="*/ 2088721 h 5920066"/>
              <a:gd name="connsiteX103" fmla="*/ 0 w 3443287"/>
              <a:gd name="connsiteY103" fmla="*/ 1906316 h 5920066"/>
              <a:gd name="connsiteX104" fmla="*/ 0 w 3443287"/>
              <a:gd name="connsiteY104" fmla="*/ 1866658 h 5920066"/>
              <a:gd name="connsiteX105" fmla="*/ 0 w 3443287"/>
              <a:gd name="connsiteY105" fmla="*/ 1814481 h 5920066"/>
              <a:gd name="connsiteX106" fmla="*/ 0 w 3443287"/>
              <a:gd name="connsiteY106" fmla="*/ 1702609 h 5920066"/>
              <a:gd name="connsiteX107" fmla="*/ 0 w 3443287"/>
              <a:gd name="connsiteY107" fmla="*/ 1592418 h 5920066"/>
              <a:gd name="connsiteX108" fmla="*/ 0 w 3443287"/>
              <a:gd name="connsiteY108" fmla="*/ 1529519 h 5920066"/>
              <a:gd name="connsiteX109" fmla="*/ 0 w 3443287"/>
              <a:gd name="connsiteY109" fmla="*/ 1428369 h 5920066"/>
              <a:gd name="connsiteX110" fmla="*/ 0 w 3443287"/>
              <a:gd name="connsiteY110" fmla="*/ 1290764 h 5920066"/>
              <a:gd name="connsiteX111" fmla="*/ 0 w 3443287"/>
              <a:gd name="connsiteY111" fmla="*/ 1255278 h 5920066"/>
              <a:gd name="connsiteX112" fmla="*/ 0 w 3443287"/>
              <a:gd name="connsiteY112" fmla="*/ 1168307 h 5920066"/>
              <a:gd name="connsiteX113" fmla="*/ 0 w 3443287"/>
              <a:gd name="connsiteY113" fmla="*/ 1016524 h 5920066"/>
              <a:gd name="connsiteX114" fmla="*/ 0 w 3443287"/>
              <a:gd name="connsiteY114" fmla="*/ 894067 h 5920066"/>
              <a:gd name="connsiteX115" fmla="*/ 0 w 3443287"/>
              <a:gd name="connsiteY115" fmla="*/ 782195 h 5920066"/>
              <a:gd name="connsiteX116" fmla="*/ 0 w 3443287"/>
              <a:gd name="connsiteY116" fmla="*/ 507955 h 5920066"/>
              <a:gd name="connsiteX117" fmla="*/ 0 w 3443287"/>
              <a:gd name="connsiteY117" fmla="*/ 370350 h 5920066"/>
              <a:gd name="connsiteX118" fmla="*/ 0 w 3443287"/>
              <a:gd name="connsiteY118" fmla="*/ 96110 h 5920066"/>
              <a:gd name="connsiteX119" fmla="*/ 95997 w 3443287"/>
              <a:gd name="connsiteY119" fmla="*/ 0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443287" h="5920066">
                <a:moveTo>
                  <a:pt x="95997" y="0"/>
                </a:moveTo>
                <a:lnTo>
                  <a:pt x="3443287" y="0"/>
                </a:lnTo>
                <a:lnTo>
                  <a:pt x="3443287" y="5920066"/>
                </a:lnTo>
                <a:lnTo>
                  <a:pt x="95989" y="5920066"/>
                </a:lnTo>
                <a:lnTo>
                  <a:pt x="64311" y="5915938"/>
                </a:lnTo>
                <a:cubicBezTo>
                  <a:pt x="0" y="5897541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249" b="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7842" y="162074"/>
            <a:ext cx="6056360" cy="493070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>
          <a:xfrm>
            <a:off x="747947" y="3751396"/>
            <a:ext cx="441965" cy="108604"/>
          </a:xfrm>
          <a:prstGeom prst="rect">
            <a:avLst/>
          </a:prstGeo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666221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548" userDrawn="1">
          <p15:clr>
            <a:srgbClr val="FBAE40"/>
          </p15:clr>
        </p15:guide>
        <p15:guide id="2" pos="233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747941" y="733193"/>
            <a:ext cx="6055268" cy="28741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 bwMode="gray">
          <a:xfrm>
            <a:off x="7543861" y="162073"/>
            <a:ext cx="3071608" cy="3417742"/>
          </a:xfrm>
          <a:custGeom>
            <a:avLst/>
            <a:gdLst>
              <a:gd name="connsiteX0" fmla="*/ 0 w 3442280"/>
              <a:gd name="connsiteY0" fmla="*/ 0 h 5920066"/>
              <a:gd name="connsiteX1" fmla="*/ 3346283 w 3442280"/>
              <a:gd name="connsiteY1" fmla="*/ 0 h 5920066"/>
              <a:gd name="connsiteX2" fmla="*/ 3442280 w 3442280"/>
              <a:gd name="connsiteY2" fmla="*/ 96110 h 5920066"/>
              <a:gd name="connsiteX3" fmla="*/ 3442280 w 3442280"/>
              <a:gd name="connsiteY3" fmla="*/ 335165 h 5920066"/>
              <a:gd name="connsiteX4" fmla="*/ 3442280 w 3442280"/>
              <a:gd name="connsiteY4" fmla="*/ 370350 h 5920066"/>
              <a:gd name="connsiteX5" fmla="*/ 3442280 w 3442280"/>
              <a:gd name="connsiteY5" fmla="*/ 379204 h 5920066"/>
              <a:gd name="connsiteX6" fmla="*/ 3442280 w 3442280"/>
              <a:gd name="connsiteY6" fmla="*/ 400048 h 5920066"/>
              <a:gd name="connsiteX7" fmla="*/ 3442280 w 3442280"/>
              <a:gd name="connsiteY7" fmla="*/ 400232 h 5920066"/>
              <a:gd name="connsiteX8" fmla="*/ 3442280 w 3442280"/>
              <a:gd name="connsiteY8" fmla="*/ 471202 h 5920066"/>
              <a:gd name="connsiteX9" fmla="*/ 3442280 w 3442280"/>
              <a:gd name="connsiteY9" fmla="*/ 475721 h 5920066"/>
              <a:gd name="connsiteX10" fmla="*/ 3442280 w 3442280"/>
              <a:gd name="connsiteY10" fmla="*/ 508692 h 5920066"/>
              <a:gd name="connsiteX11" fmla="*/ 3442280 w 3442280"/>
              <a:gd name="connsiteY11" fmla="*/ 554484 h 5920066"/>
              <a:gd name="connsiteX12" fmla="*/ 3442280 w 3442280"/>
              <a:gd name="connsiteY12" fmla="*/ 563015 h 5920066"/>
              <a:gd name="connsiteX13" fmla="*/ 3442280 w 3442280"/>
              <a:gd name="connsiteY13" fmla="*/ 609405 h 5920066"/>
              <a:gd name="connsiteX14" fmla="*/ 3442280 w 3442280"/>
              <a:gd name="connsiteY14" fmla="*/ 662759 h 5920066"/>
              <a:gd name="connsiteX15" fmla="*/ 3442280 w 3442280"/>
              <a:gd name="connsiteY15" fmla="*/ 674288 h 5920066"/>
              <a:gd name="connsiteX16" fmla="*/ 3442280 w 3442280"/>
              <a:gd name="connsiteY16" fmla="*/ 749961 h 5920066"/>
              <a:gd name="connsiteX17" fmla="*/ 3442280 w 3442280"/>
              <a:gd name="connsiteY17" fmla="*/ 775785 h 5920066"/>
              <a:gd name="connsiteX18" fmla="*/ 3442280 w 3442280"/>
              <a:gd name="connsiteY18" fmla="*/ 837255 h 5920066"/>
              <a:gd name="connsiteX19" fmla="*/ 3442280 w 3442280"/>
              <a:gd name="connsiteY19" fmla="*/ 902921 h 5920066"/>
              <a:gd name="connsiteX20" fmla="*/ 3442280 w 3442280"/>
              <a:gd name="connsiteY20" fmla="*/ 936999 h 5920066"/>
              <a:gd name="connsiteX21" fmla="*/ 3442280 w 3442280"/>
              <a:gd name="connsiteY21" fmla="*/ 1016524 h 5920066"/>
              <a:gd name="connsiteX22" fmla="*/ 3442280 w 3442280"/>
              <a:gd name="connsiteY22" fmla="*/ 1029131 h 5920066"/>
              <a:gd name="connsiteX23" fmla="*/ 3442280 w 3442280"/>
              <a:gd name="connsiteY23" fmla="*/ 1044999 h 5920066"/>
              <a:gd name="connsiteX24" fmla="*/ 3442280 w 3442280"/>
              <a:gd name="connsiteY24" fmla="*/ 1046406 h 5920066"/>
              <a:gd name="connsiteX25" fmla="*/ 3442280 w 3442280"/>
              <a:gd name="connsiteY25" fmla="*/ 1050025 h 5920066"/>
              <a:gd name="connsiteX26" fmla="*/ 3442280 w 3442280"/>
              <a:gd name="connsiteY26" fmla="*/ 1074887 h 5920066"/>
              <a:gd name="connsiteX27" fmla="*/ 3442280 w 3442280"/>
              <a:gd name="connsiteY27" fmla="*/ 1176672 h 5920066"/>
              <a:gd name="connsiteX28" fmla="*/ 3442280 w 3442280"/>
              <a:gd name="connsiteY28" fmla="*/ 1177161 h 5920066"/>
              <a:gd name="connsiteX29" fmla="*/ 3442280 w 3442280"/>
              <a:gd name="connsiteY29" fmla="*/ 1202847 h 5920066"/>
              <a:gd name="connsiteX30" fmla="*/ 3442280 w 3442280"/>
              <a:gd name="connsiteY30" fmla="*/ 1255579 h 5920066"/>
              <a:gd name="connsiteX31" fmla="*/ 3442280 w 3442280"/>
              <a:gd name="connsiteY31" fmla="*/ 1290764 h 5920066"/>
              <a:gd name="connsiteX32" fmla="*/ 3442280 w 3442280"/>
              <a:gd name="connsiteY32" fmla="*/ 1299618 h 5920066"/>
              <a:gd name="connsiteX33" fmla="*/ 3442280 w 3442280"/>
              <a:gd name="connsiteY33" fmla="*/ 1319239 h 5920066"/>
              <a:gd name="connsiteX34" fmla="*/ 3442280 w 3442280"/>
              <a:gd name="connsiteY34" fmla="*/ 1320462 h 5920066"/>
              <a:gd name="connsiteX35" fmla="*/ 3442280 w 3442280"/>
              <a:gd name="connsiteY35" fmla="*/ 1320646 h 5920066"/>
              <a:gd name="connsiteX36" fmla="*/ 3442280 w 3442280"/>
              <a:gd name="connsiteY36" fmla="*/ 1349128 h 5920066"/>
              <a:gd name="connsiteX37" fmla="*/ 3442280 w 3442280"/>
              <a:gd name="connsiteY37" fmla="*/ 1377296 h 5920066"/>
              <a:gd name="connsiteX38" fmla="*/ 3442280 w 3442280"/>
              <a:gd name="connsiteY38" fmla="*/ 1391616 h 5920066"/>
              <a:gd name="connsiteX39" fmla="*/ 3442280 w 3442280"/>
              <a:gd name="connsiteY39" fmla="*/ 1396135 h 5920066"/>
              <a:gd name="connsiteX40" fmla="*/ 3442280 w 3442280"/>
              <a:gd name="connsiteY40" fmla="*/ 1429106 h 5920066"/>
              <a:gd name="connsiteX41" fmla="*/ 3442280 w 3442280"/>
              <a:gd name="connsiteY41" fmla="*/ 1474898 h 5920066"/>
              <a:gd name="connsiteX42" fmla="*/ 3442280 w 3442280"/>
              <a:gd name="connsiteY42" fmla="*/ 1477087 h 5920066"/>
              <a:gd name="connsiteX43" fmla="*/ 3442280 w 3442280"/>
              <a:gd name="connsiteY43" fmla="*/ 1483429 h 5920066"/>
              <a:gd name="connsiteX44" fmla="*/ 3442280 w 3442280"/>
              <a:gd name="connsiteY44" fmla="*/ 1529819 h 5920066"/>
              <a:gd name="connsiteX45" fmla="*/ 3442280 w 3442280"/>
              <a:gd name="connsiteY45" fmla="*/ 1569177 h 5920066"/>
              <a:gd name="connsiteX46" fmla="*/ 3442280 w 3442280"/>
              <a:gd name="connsiteY46" fmla="*/ 1583173 h 5920066"/>
              <a:gd name="connsiteX47" fmla="*/ 3442280 w 3442280"/>
              <a:gd name="connsiteY47" fmla="*/ 1594702 h 5920066"/>
              <a:gd name="connsiteX48" fmla="*/ 3442280 w 3442280"/>
              <a:gd name="connsiteY48" fmla="*/ 1651536 h 5920066"/>
              <a:gd name="connsiteX49" fmla="*/ 3442280 w 3442280"/>
              <a:gd name="connsiteY49" fmla="*/ 1670375 h 5920066"/>
              <a:gd name="connsiteX50" fmla="*/ 3442280 w 3442280"/>
              <a:gd name="connsiteY50" fmla="*/ 1696199 h 5920066"/>
              <a:gd name="connsiteX51" fmla="*/ 3442280 w 3442280"/>
              <a:gd name="connsiteY51" fmla="*/ 1757669 h 5920066"/>
              <a:gd name="connsiteX52" fmla="*/ 3442280 w 3442280"/>
              <a:gd name="connsiteY52" fmla="*/ 1779318 h 5920066"/>
              <a:gd name="connsiteX53" fmla="*/ 3442280 w 3442280"/>
              <a:gd name="connsiteY53" fmla="*/ 1823335 h 5920066"/>
              <a:gd name="connsiteX54" fmla="*/ 3442280 w 3442280"/>
              <a:gd name="connsiteY54" fmla="*/ 1843417 h 5920066"/>
              <a:gd name="connsiteX55" fmla="*/ 3442280 w 3442280"/>
              <a:gd name="connsiteY55" fmla="*/ 1857413 h 5920066"/>
              <a:gd name="connsiteX56" fmla="*/ 3442280 w 3442280"/>
              <a:gd name="connsiteY56" fmla="*/ 1965413 h 5920066"/>
              <a:gd name="connsiteX57" fmla="*/ 3442280 w 3442280"/>
              <a:gd name="connsiteY57" fmla="*/ 1970439 h 5920066"/>
              <a:gd name="connsiteX58" fmla="*/ 3442280 w 3442280"/>
              <a:gd name="connsiteY58" fmla="*/ 2008551 h 5920066"/>
              <a:gd name="connsiteX59" fmla="*/ 3442280 w 3442280"/>
              <a:gd name="connsiteY59" fmla="*/ 2053558 h 5920066"/>
              <a:gd name="connsiteX60" fmla="*/ 3442280 w 3442280"/>
              <a:gd name="connsiteY60" fmla="*/ 2097575 h 5920066"/>
              <a:gd name="connsiteX61" fmla="*/ 3442280 w 3442280"/>
              <a:gd name="connsiteY61" fmla="*/ 2123261 h 5920066"/>
              <a:gd name="connsiteX62" fmla="*/ 3442280 w 3442280"/>
              <a:gd name="connsiteY62" fmla="*/ 2239653 h 5920066"/>
              <a:gd name="connsiteX63" fmla="*/ 3442280 w 3442280"/>
              <a:gd name="connsiteY63" fmla="*/ 2257705 h 5920066"/>
              <a:gd name="connsiteX64" fmla="*/ 3442280 w 3442280"/>
              <a:gd name="connsiteY64" fmla="*/ 2282791 h 5920066"/>
              <a:gd name="connsiteX65" fmla="*/ 3442280 w 3442280"/>
              <a:gd name="connsiteY65" fmla="*/ 2297710 h 5920066"/>
              <a:gd name="connsiteX66" fmla="*/ 3442280 w 3442280"/>
              <a:gd name="connsiteY66" fmla="*/ 2397501 h 5920066"/>
              <a:gd name="connsiteX67" fmla="*/ 3442280 w 3442280"/>
              <a:gd name="connsiteY67" fmla="*/ 2489591 h 5920066"/>
              <a:gd name="connsiteX68" fmla="*/ 3442280 w 3442280"/>
              <a:gd name="connsiteY68" fmla="*/ 2527610 h 5920066"/>
              <a:gd name="connsiteX69" fmla="*/ 3442280 w 3442280"/>
              <a:gd name="connsiteY69" fmla="*/ 2531945 h 5920066"/>
              <a:gd name="connsiteX70" fmla="*/ 3442280 w 3442280"/>
              <a:gd name="connsiteY70" fmla="*/ 2571950 h 5920066"/>
              <a:gd name="connsiteX71" fmla="*/ 3442280 w 3442280"/>
              <a:gd name="connsiteY71" fmla="*/ 2699732 h 5920066"/>
              <a:gd name="connsiteX72" fmla="*/ 3442280 w 3442280"/>
              <a:gd name="connsiteY72" fmla="*/ 2763831 h 5920066"/>
              <a:gd name="connsiteX73" fmla="*/ 3442280 w 3442280"/>
              <a:gd name="connsiteY73" fmla="*/ 2801851 h 5920066"/>
              <a:gd name="connsiteX74" fmla="*/ 3442280 w 3442280"/>
              <a:gd name="connsiteY74" fmla="*/ 2819097 h 5920066"/>
              <a:gd name="connsiteX75" fmla="*/ 3442280 w 3442280"/>
              <a:gd name="connsiteY75" fmla="*/ 2928965 h 5920066"/>
              <a:gd name="connsiteX76" fmla="*/ 3442280 w 3442280"/>
              <a:gd name="connsiteY76" fmla="*/ 2973972 h 5920066"/>
              <a:gd name="connsiteX77" fmla="*/ 3442280 w 3442280"/>
              <a:gd name="connsiteY77" fmla="*/ 3093337 h 5920066"/>
              <a:gd name="connsiteX78" fmla="*/ 3442280 w 3442280"/>
              <a:gd name="connsiteY78" fmla="*/ 3132995 h 5920066"/>
              <a:gd name="connsiteX79" fmla="*/ 3442280 w 3442280"/>
              <a:gd name="connsiteY79" fmla="*/ 3178119 h 5920066"/>
              <a:gd name="connsiteX80" fmla="*/ 3442280 w 3442280"/>
              <a:gd name="connsiteY80" fmla="*/ 3203205 h 5920066"/>
              <a:gd name="connsiteX81" fmla="*/ 3442280 w 3442280"/>
              <a:gd name="connsiteY81" fmla="*/ 3407236 h 5920066"/>
              <a:gd name="connsiteX82" fmla="*/ 3442280 w 3442280"/>
              <a:gd name="connsiteY82" fmla="*/ 3448024 h 5920066"/>
              <a:gd name="connsiteX83" fmla="*/ 3442280 w 3442280"/>
              <a:gd name="connsiteY83" fmla="*/ 3452359 h 5920066"/>
              <a:gd name="connsiteX84" fmla="*/ 3442280 w 3442280"/>
              <a:gd name="connsiteY84" fmla="*/ 3470135 h 5920066"/>
              <a:gd name="connsiteX85" fmla="*/ 3442280 w 3442280"/>
              <a:gd name="connsiteY85" fmla="*/ 3722265 h 5920066"/>
              <a:gd name="connsiteX86" fmla="*/ 3442280 w 3442280"/>
              <a:gd name="connsiteY86" fmla="*/ 3739511 h 5920066"/>
              <a:gd name="connsiteX87" fmla="*/ 3442280 w 3442280"/>
              <a:gd name="connsiteY87" fmla="*/ 3744375 h 5920066"/>
              <a:gd name="connsiteX88" fmla="*/ 3442280 w 3442280"/>
              <a:gd name="connsiteY88" fmla="*/ 3831346 h 5920066"/>
              <a:gd name="connsiteX89" fmla="*/ 3442280 w 3442280"/>
              <a:gd name="connsiteY89" fmla="*/ 4013751 h 5920066"/>
              <a:gd name="connsiteX90" fmla="*/ 3442280 w 3442280"/>
              <a:gd name="connsiteY90" fmla="*/ 4053409 h 5920066"/>
              <a:gd name="connsiteX91" fmla="*/ 3442280 w 3442280"/>
              <a:gd name="connsiteY91" fmla="*/ 4105586 h 5920066"/>
              <a:gd name="connsiteX92" fmla="*/ 3442280 w 3442280"/>
              <a:gd name="connsiteY92" fmla="*/ 4217459 h 5920066"/>
              <a:gd name="connsiteX93" fmla="*/ 3442280 w 3442280"/>
              <a:gd name="connsiteY93" fmla="*/ 4327650 h 5920066"/>
              <a:gd name="connsiteX94" fmla="*/ 3442280 w 3442280"/>
              <a:gd name="connsiteY94" fmla="*/ 4390549 h 5920066"/>
              <a:gd name="connsiteX95" fmla="*/ 3442280 w 3442280"/>
              <a:gd name="connsiteY95" fmla="*/ 4491699 h 5920066"/>
              <a:gd name="connsiteX96" fmla="*/ 3442280 w 3442280"/>
              <a:gd name="connsiteY96" fmla="*/ 4629303 h 5920066"/>
              <a:gd name="connsiteX97" fmla="*/ 3442280 w 3442280"/>
              <a:gd name="connsiteY97" fmla="*/ 4664789 h 5920066"/>
              <a:gd name="connsiteX98" fmla="*/ 3442280 w 3442280"/>
              <a:gd name="connsiteY98" fmla="*/ 4751760 h 5920066"/>
              <a:gd name="connsiteX99" fmla="*/ 3442280 w 3442280"/>
              <a:gd name="connsiteY99" fmla="*/ 4903543 h 5920066"/>
              <a:gd name="connsiteX100" fmla="*/ 3442280 w 3442280"/>
              <a:gd name="connsiteY100" fmla="*/ 5026000 h 5920066"/>
              <a:gd name="connsiteX101" fmla="*/ 3442280 w 3442280"/>
              <a:gd name="connsiteY101" fmla="*/ 5137873 h 5920066"/>
              <a:gd name="connsiteX102" fmla="*/ 3442280 w 3442280"/>
              <a:gd name="connsiteY102" fmla="*/ 5412113 h 5920066"/>
              <a:gd name="connsiteX103" fmla="*/ 3442280 w 3442280"/>
              <a:gd name="connsiteY103" fmla="*/ 5549717 h 5920066"/>
              <a:gd name="connsiteX104" fmla="*/ 3442280 w 3442280"/>
              <a:gd name="connsiteY104" fmla="*/ 5823957 h 5920066"/>
              <a:gd name="connsiteX105" fmla="*/ 3361283 w 3442280"/>
              <a:gd name="connsiteY105" fmla="*/ 5918566 h 5920066"/>
              <a:gd name="connsiteX106" fmla="*/ 3346294 w 3442280"/>
              <a:gd name="connsiteY106" fmla="*/ 5920066 h 5920066"/>
              <a:gd name="connsiteX107" fmla="*/ 0 w 3442280"/>
              <a:gd name="connsiteY107" fmla="*/ 5920066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3442280" h="5920066">
                <a:moveTo>
                  <a:pt x="0" y="0"/>
                </a:moveTo>
                <a:lnTo>
                  <a:pt x="3346283" y="0"/>
                </a:lnTo>
                <a:cubicBezTo>
                  <a:pt x="3442280" y="0"/>
                  <a:pt x="3442280" y="96110"/>
                  <a:pt x="3442280" y="96110"/>
                </a:cubicBezTo>
                <a:cubicBezTo>
                  <a:pt x="3442280" y="96110"/>
                  <a:pt x="3442280" y="96110"/>
                  <a:pt x="3442280" y="335165"/>
                </a:cubicBezTo>
                <a:lnTo>
                  <a:pt x="3442280" y="370350"/>
                </a:lnTo>
                <a:cubicBezTo>
                  <a:pt x="3442280" y="370350"/>
                  <a:pt x="3442280" y="370350"/>
                  <a:pt x="3442280" y="379204"/>
                </a:cubicBezTo>
                <a:lnTo>
                  <a:pt x="3442280" y="400048"/>
                </a:lnTo>
                <a:lnTo>
                  <a:pt x="3442280" y="400232"/>
                </a:lnTo>
                <a:cubicBezTo>
                  <a:pt x="3442280" y="415173"/>
                  <a:pt x="3442280" y="437585"/>
                  <a:pt x="3442280" y="471202"/>
                </a:cubicBezTo>
                <a:lnTo>
                  <a:pt x="3442280" y="475721"/>
                </a:lnTo>
                <a:lnTo>
                  <a:pt x="3442280" y="508692"/>
                </a:lnTo>
                <a:cubicBezTo>
                  <a:pt x="3442280" y="522527"/>
                  <a:pt x="3442280" y="537744"/>
                  <a:pt x="3442280" y="554484"/>
                </a:cubicBezTo>
                <a:lnTo>
                  <a:pt x="3442280" y="563015"/>
                </a:lnTo>
                <a:lnTo>
                  <a:pt x="3442280" y="609405"/>
                </a:lnTo>
                <a:lnTo>
                  <a:pt x="3442280" y="662759"/>
                </a:lnTo>
                <a:lnTo>
                  <a:pt x="3442280" y="674288"/>
                </a:lnTo>
                <a:cubicBezTo>
                  <a:pt x="3442280" y="697668"/>
                  <a:pt x="3442280" y="722846"/>
                  <a:pt x="3442280" y="749961"/>
                </a:cubicBezTo>
                <a:lnTo>
                  <a:pt x="3442280" y="775785"/>
                </a:lnTo>
                <a:lnTo>
                  <a:pt x="3442280" y="837255"/>
                </a:lnTo>
                <a:lnTo>
                  <a:pt x="3442280" y="902921"/>
                </a:lnTo>
                <a:lnTo>
                  <a:pt x="3442280" y="936999"/>
                </a:lnTo>
                <a:lnTo>
                  <a:pt x="3442280" y="1016524"/>
                </a:lnTo>
                <a:cubicBezTo>
                  <a:pt x="3442280" y="1016524"/>
                  <a:pt x="3442280" y="1016524"/>
                  <a:pt x="3442280" y="1029131"/>
                </a:cubicBezTo>
                <a:lnTo>
                  <a:pt x="3442280" y="1044999"/>
                </a:lnTo>
                <a:lnTo>
                  <a:pt x="3442280" y="1046406"/>
                </a:lnTo>
                <a:lnTo>
                  <a:pt x="3442280" y="1050025"/>
                </a:lnTo>
                <a:lnTo>
                  <a:pt x="3442280" y="1074887"/>
                </a:lnTo>
                <a:cubicBezTo>
                  <a:pt x="3442280" y="1098232"/>
                  <a:pt x="3442280" y="1130916"/>
                  <a:pt x="3442280" y="1176672"/>
                </a:cubicBezTo>
                <a:lnTo>
                  <a:pt x="3442280" y="1177161"/>
                </a:lnTo>
                <a:lnTo>
                  <a:pt x="3442280" y="1202847"/>
                </a:lnTo>
                <a:lnTo>
                  <a:pt x="3442280" y="1255579"/>
                </a:lnTo>
                <a:lnTo>
                  <a:pt x="3442280" y="1290764"/>
                </a:lnTo>
                <a:cubicBezTo>
                  <a:pt x="3442280" y="1290764"/>
                  <a:pt x="3442280" y="1290764"/>
                  <a:pt x="3442280" y="1299618"/>
                </a:cubicBezTo>
                <a:lnTo>
                  <a:pt x="3442280" y="1319239"/>
                </a:lnTo>
                <a:lnTo>
                  <a:pt x="3442280" y="1320462"/>
                </a:lnTo>
                <a:lnTo>
                  <a:pt x="3442280" y="1320646"/>
                </a:lnTo>
                <a:cubicBezTo>
                  <a:pt x="3442280" y="1328117"/>
                  <a:pt x="3442280" y="1337455"/>
                  <a:pt x="3442280" y="1349128"/>
                </a:cubicBezTo>
                <a:lnTo>
                  <a:pt x="3442280" y="1377296"/>
                </a:lnTo>
                <a:lnTo>
                  <a:pt x="3442280" y="1391616"/>
                </a:lnTo>
                <a:lnTo>
                  <a:pt x="3442280" y="1396135"/>
                </a:lnTo>
                <a:lnTo>
                  <a:pt x="3442280" y="1429106"/>
                </a:lnTo>
                <a:cubicBezTo>
                  <a:pt x="3442280" y="1442941"/>
                  <a:pt x="3442280" y="1458158"/>
                  <a:pt x="3442280" y="1474898"/>
                </a:cubicBezTo>
                <a:lnTo>
                  <a:pt x="3442280" y="1477087"/>
                </a:lnTo>
                <a:lnTo>
                  <a:pt x="3442280" y="1483429"/>
                </a:lnTo>
                <a:lnTo>
                  <a:pt x="3442280" y="1529819"/>
                </a:lnTo>
                <a:lnTo>
                  <a:pt x="3442280" y="1569177"/>
                </a:lnTo>
                <a:lnTo>
                  <a:pt x="3442280" y="1583173"/>
                </a:lnTo>
                <a:lnTo>
                  <a:pt x="3442280" y="1594702"/>
                </a:lnTo>
                <a:lnTo>
                  <a:pt x="3442280" y="1651536"/>
                </a:lnTo>
                <a:lnTo>
                  <a:pt x="3442280" y="1670375"/>
                </a:lnTo>
                <a:lnTo>
                  <a:pt x="3442280" y="1696199"/>
                </a:lnTo>
                <a:lnTo>
                  <a:pt x="3442280" y="1757669"/>
                </a:lnTo>
                <a:lnTo>
                  <a:pt x="3442280" y="1779318"/>
                </a:lnTo>
                <a:lnTo>
                  <a:pt x="3442280" y="1823335"/>
                </a:lnTo>
                <a:lnTo>
                  <a:pt x="3442280" y="1843417"/>
                </a:lnTo>
                <a:lnTo>
                  <a:pt x="3442280" y="1857413"/>
                </a:lnTo>
                <a:lnTo>
                  <a:pt x="3442280" y="1965413"/>
                </a:lnTo>
                <a:lnTo>
                  <a:pt x="3442280" y="1970439"/>
                </a:lnTo>
                <a:lnTo>
                  <a:pt x="3442280" y="2008551"/>
                </a:lnTo>
                <a:lnTo>
                  <a:pt x="3442280" y="2053558"/>
                </a:lnTo>
                <a:lnTo>
                  <a:pt x="3442280" y="2097575"/>
                </a:lnTo>
                <a:lnTo>
                  <a:pt x="3442280" y="2123261"/>
                </a:lnTo>
                <a:lnTo>
                  <a:pt x="3442280" y="2239653"/>
                </a:lnTo>
                <a:lnTo>
                  <a:pt x="3442280" y="2257705"/>
                </a:lnTo>
                <a:lnTo>
                  <a:pt x="3442280" y="2282791"/>
                </a:lnTo>
                <a:lnTo>
                  <a:pt x="3442280" y="2297710"/>
                </a:lnTo>
                <a:lnTo>
                  <a:pt x="3442280" y="2397501"/>
                </a:lnTo>
                <a:lnTo>
                  <a:pt x="3442280" y="2489591"/>
                </a:lnTo>
                <a:lnTo>
                  <a:pt x="3442280" y="2527610"/>
                </a:lnTo>
                <a:lnTo>
                  <a:pt x="3442280" y="2531945"/>
                </a:lnTo>
                <a:lnTo>
                  <a:pt x="3442280" y="2571950"/>
                </a:lnTo>
                <a:lnTo>
                  <a:pt x="3442280" y="2699732"/>
                </a:lnTo>
                <a:lnTo>
                  <a:pt x="3442280" y="2763831"/>
                </a:lnTo>
                <a:lnTo>
                  <a:pt x="3442280" y="2801851"/>
                </a:lnTo>
                <a:lnTo>
                  <a:pt x="3442280" y="2819097"/>
                </a:lnTo>
                <a:lnTo>
                  <a:pt x="3442280" y="2928965"/>
                </a:lnTo>
                <a:lnTo>
                  <a:pt x="3442280" y="2973972"/>
                </a:lnTo>
                <a:lnTo>
                  <a:pt x="3442280" y="3093337"/>
                </a:lnTo>
                <a:lnTo>
                  <a:pt x="3442280" y="3132995"/>
                </a:lnTo>
                <a:lnTo>
                  <a:pt x="3442280" y="3178119"/>
                </a:lnTo>
                <a:lnTo>
                  <a:pt x="3442280" y="3203205"/>
                </a:lnTo>
                <a:lnTo>
                  <a:pt x="3442280" y="3407236"/>
                </a:lnTo>
                <a:lnTo>
                  <a:pt x="3442280" y="3448024"/>
                </a:lnTo>
                <a:lnTo>
                  <a:pt x="3442280" y="3452359"/>
                </a:lnTo>
                <a:lnTo>
                  <a:pt x="3442280" y="3470135"/>
                </a:lnTo>
                <a:lnTo>
                  <a:pt x="3442280" y="3722265"/>
                </a:lnTo>
                <a:lnTo>
                  <a:pt x="3442280" y="3739511"/>
                </a:lnTo>
                <a:lnTo>
                  <a:pt x="3442280" y="3744375"/>
                </a:lnTo>
                <a:lnTo>
                  <a:pt x="3442280" y="3831346"/>
                </a:lnTo>
                <a:lnTo>
                  <a:pt x="3442280" y="4013751"/>
                </a:lnTo>
                <a:lnTo>
                  <a:pt x="3442280" y="4053409"/>
                </a:lnTo>
                <a:lnTo>
                  <a:pt x="3442280" y="4105586"/>
                </a:lnTo>
                <a:lnTo>
                  <a:pt x="3442280" y="4217459"/>
                </a:lnTo>
                <a:lnTo>
                  <a:pt x="3442280" y="4327650"/>
                </a:lnTo>
                <a:lnTo>
                  <a:pt x="3442280" y="4390549"/>
                </a:lnTo>
                <a:lnTo>
                  <a:pt x="3442280" y="4491699"/>
                </a:lnTo>
                <a:lnTo>
                  <a:pt x="3442280" y="4629303"/>
                </a:lnTo>
                <a:lnTo>
                  <a:pt x="3442280" y="4664789"/>
                </a:lnTo>
                <a:lnTo>
                  <a:pt x="3442280" y="4751760"/>
                </a:lnTo>
                <a:lnTo>
                  <a:pt x="3442280" y="4903543"/>
                </a:lnTo>
                <a:lnTo>
                  <a:pt x="3442280" y="5026000"/>
                </a:lnTo>
                <a:lnTo>
                  <a:pt x="3442280" y="5137873"/>
                </a:lnTo>
                <a:lnTo>
                  <a:pt x="3442280" y="5412113"/>
                </a:lnTo>
                <a:lnTo>
                  <a:pt x="3442280" y="5549717"/>
                </a:lnTo>
                <a:lnTo>
                  <a:pt x="3442280" y="5823957"/>
                </a:lnTo>
                <a:cubicBezTo>
                  <a:pt x="3442280" y="5896040"/>
                  <a:pt x="3388282" y="5914060"/>
                  <a:pt x="3361283" y="5918566"/>
                </a:cubicBezTo>
                <a:lnTo>
                  <a:pt x="3346294" y="5920066"/>
                </a:lnTo>
                <a:lnTo>
                  <a:pt x="0" y="5920066"/>
                </a:ln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249" b="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>
          <a:xfrm>
            <a:off x="747947" y="3751396"/>
            <a:ext cx="441965" cy="108604"/>
          </a:xfrm>
          <a:prstGeom prst="rect">
            <a:avLst/>
          </a:prstGeo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4533" y="162074"/>
            <a:ext cx="6048687" cy="493070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94005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289" userDrawn="1">
          <p15:clr>
            <a:srgbClr val="FBAE40"/>
          </p15:clr>
        </p15:guide>
        <p15:guide id="2" pos="475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>
          <a:xfrm>
            <a:off x="747947" y="3751396"/>
            <a:ext cx="441965" cy="108604"/>
          </a:xfrm>
          <a:prstGeom prst="rect">
            <a:avLst/>
          </a:prstGeo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527" y="162074"/>
            <a:ext cx="9350619" cy="493070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9"/>
          </p:nvPr>
        </p:nvSpPr>
        <p:spPr bwMode="gray">
          <a:xfrm>
            <a:off x="621867" y="693443"/>
            <a:ext cx="9993602" cy="2886373"/>
          </a:xfrm>
          <a:custGeom>
            <a:avLst/>
            <a:gdLst>
              <a:gd name="connsiteX0" fmla="*/ 95997 w 11199600"/>
              <a:gd name="connsiteY0" fmla="*/ 0 h 4999652"/>
              <a:gd name="connsiteX1" fmla="*/ 11103603 w 11199600"/>
              <a:gd name="connsiteY1" fmla="*/ 0 h 4999652"/>
              <a:gd name="connsiteX2" fmla="*/ 11199600 w 11199600"/>
              <a:gd name="connsiteY2" fmla="*/ 96110 h 4999652"/>
              <a:gd name="connsiteX3" fmla="*/ 11199600 w 11199600"/>
              <a:gd name="connsiteY3" fmla="*/ 335165 h 4999652"/>
              <a:gd name="connsiteX4" fmla="*/ 11199600 w 11199600"/>
              <a:gd name="connsiteY4" fmla="*/ 370350 h 4999652"/>
              <a:gd name="connsiteX5" fmla="*/ 11199600 w 11199600"/>
              <a:gd name="connsiteY5" fmla="*/ 379204 h 4999652"/>
              <a:gd name="connsiteX6" fmla="*/ 11199600 w 11199600"/>
              <a:gd name="connsiteY6" fmla="*/ 400048 h 4999652"/>
              <a:gd name="connsiteX7" fmla="*/ 11199600 w 11199600"/>
              <a:gd name="connsiteY7" fmla="*/ 400232 h 4999652"/>
              <a:gd name="connsiteX8" fmla="*/ 11199600 w 11199600"/>
              <a:gd name="connsiteY8" fmla="*/ 471202 h 4999652"/>
              <a:gd name="connsiteX9" fmla="*/ 11199600 w 11199600"/>
              <a:gd name="connsiteY9" fmla="*/ 475721 h 4999652"/>
              <a:gd name="connsiteX10" fmla="*/ 11199600 w 11199600"/>
              <a:gd name="connsiteY10" fmla="*/ 508692 h 4999652"/>
              <a:gd name="connsiteX11" fmla="*/ 11199600 w 11199600"/>
              <a:gd name="connsiteY11" fmla="*/ 554484 h 4999652"/>
              <a:gd name="connsiteX12" fmla="*/ 11199600 w 11199600"/>
              <a:gd name="connsiteY12" fmla="*/ 563015 h 4999652"/>
              <a:gd name="connsiteX13" fmla="*/ 11199600 w 11199600"/>
              <a:gd name="connsiteY13" fmla="*/ 609405 h 4999652"/>
              <a:gd name="connsiteX14" fmla="*/ 11199600 w 11199600"/>
              <a:gd name="connsiteY14" fmla="*/ 662759 h 4999652"/>
              <a:gd name="connsiteX15" fmla="*/ 11199600 w 11199600"/>
              <a:gd name="connsiteY15" fmla="*/ 674288 h 4999652"/>
              <a:gd name="connsiteX16" fmla="*/ 11199600 w 11199600"/>
              <a:gd name="connsiteY16" fmla="*/ 749961 h 4999652"/>
              <a:gd name="connsiteX17" fmla="*/ 11199600 w 11199600"/>
              <a:gd name="connsiteY17" fmla="*/ 775785 h 4999652"/>
              <a:gd name="connsiteX18" fmla="*/ 11199600 w 11199600"/>
              <a:gd name="connsiteY18" fmla="*/ 837255 h 4999652"/>
              <a:gd name="connsiteX19" fmla="*/ 11199600 w 11199600"/>
              <a:gd name="connsiteY19" fmla="*/ 902921 h 4999652"/>
              <a:gd name="connsiteX20" fmla="*/ 11199600 w 11199600"/>
              <a:gd name="connsiteY20" fmla="*/ 936999 h 4999652"/>
              <a:gd name="connsiteX21" fmla="*/ 11199600 w 11199600"/>
              <a:gd name="connsiteY21" fmla="*/ 1016524 h 4999652"/>
              <a:gd name="connsiteX22" fmla="*/ 11199600 w 11199600"/>
              <a:gd name="connsiteY22" fmla="*/ 1029131 h 4999652"/>
              <a:gd name="connsiteX23" fmla="*/ 11199600 w 11199600"/>
              <a:gd name="connsiteY23" fmla="*/ 1044999 h 4999652"/>
              <a:gd name="connsiteX24" fmla="*/ 11199600 w 11199600"/>
              <a:gd name="connsiteY24" fmla="*/ 1046406 h 4999652"/>
              <a:gd name="connsiteX25" fmla="*/ 11199600 w 11199600"/>
              <a:gd name="connsiteY25" fmla="*/ 1050025 h 4999652"/>
              <a:gd name="connsiteX26" fmla="*/ 11199600 w 11199600"/>
              <a:gd name="connsiteY26" fmla="*/ 1074887 h 4999652"/>
              <a:gd name="connsiteX27" fmla="*/ 11199600 w 11199600"/>
              <a:gd name="connsiteY27" fmla="*/ 1176672 h 4999652"/>
              <a:gd name="connsiteX28" fmla="*/ 11199600 w 11199600"/>
              <a:gd name="connsiteY28" fmla="*/ 1177161 h 4999652"/>
              <a:gd name="connsiteX29" fmla="*/ 11199600 w 11199600"/>
              <a:gd name="connsiteY29" fmla="*/ 1202847 h 4999652"/>
              <a:gd name="connsiteX30" fmla="*/ 11199600 w 11199600"/>
              <a:gd name="connsiteY30" fmla="*/ 1208224 h 4999652"/>
              <a:gd name="connsiteX31" fmla="*/ 11199600 w 11199600"/>
              <a:gd name="connsiteY31" fmla="*/ 1255579 h 4999652"/>
              <a:gd name="connsiteX32" fmla="*/ 11199600 w 11199600"/>
              <a:gd name="connsiteY32" fmla="*/ 1290764 h 4999652"/>
              <a:gd name="connsiteX33" fmla="*/ 11199600 w 11199600"/>
              <a:gd name="connsiteY33" fmla="*/ 1299618 h 4999652"/>
              <a:gd name="connsiteX34" fmla="*/ 11199600 w 11199600"/>
              <a:gd name="connsiteY34" fmla="*/ 1319238 h 4999652"/>
              <a:gd name="connsiteX35" fmla="*/ 11199600 w 11199600"/>
              <a:gd name="connsiteY35" fmla="*/ 1319239 h 4999652"/>
              <a:gd name="connsiteX36" fmla="*/ 11199600 w 11199600"/>
              <a:gd name="connsiteY36" fmla="*/ 1320462 h 4999652"/>
              <a:gd name="connsiteX37" fmla="*/ 11199600 w 11199600"/>
              <a:gd name="connsiteY37" fmla="*/ 1320646 h 4999652"/>
              <a:gd name="connsiteX38" fmla="*/ 11199600 w 11199600"/>
              <a:gd name="connsiteY38" fmla="*/ 1337290 h 4999652"/>
              <a:gd name="connsiteX39" fmla="*/ 11199600 w 11199600"/>
              <a:gd name="connsiteY39" fmla="*/ 1349128 h 4999652"/>
              <a:gd name="connsiteX40" fmla="*/ 11199600 w 11199600"/>
              <a:gd name="connsiteY40" fmla="*/ 1362376 h 4999652"/>
              <a:gd name="connsiteX41" fmla="*/ 11199600 w 11199600"/>
              <a:gd name="connsiteY41" fmla="*/ 1377295 h 4999652"/>
              <a:gd name="connsiteX42" fmla="*/ 11199600 w 11199600"/>
              <a:gd name="connsiteY42" fmla="*/ 1377296 h 4999652"/>
              <a:gd name="connsiteX43" fmla="*/ 11199600 w 11199600"/>
              <a:gd name="connsiteY43" fmla="*/ 1391616 h 4999652"/>
              <a:gd name="connsiteX44" fmla="*/ 11199600 w 11199600"/>
              <a:gd name="connsiteY44" fmla="*/ 1396135 h 4999652"/>
              <a:gd name="connsiteX45" fmla="*/ 11199600 w 11199600"/>
              <a:gd name="connsiteY45" fmla="*/ 1429106 h 4999652"/>
              <a:gd name="connsiteX46" fmla="*/ 11199600 w 11199600"/>
              <a:gd name="connsiteY46" fmla="*/ 1474898 h 4999652"/>
              <a:gd name="connsiteX47" fmla="*/ 11199600 w 11199600"/>
              <a:gd name="connsiteY47" fmla="*/ 1477086 h 4999652"/>
              <a:gd name="connsiteX48" fmla="*/ 11199600 w 11199600"/>
              <a:gd name="connsiteY48" fmla="*/ 1477087 h 4999652"/>
              <a:gd name="connsiteX49" fmla="*/ 11199600 w 11199600"/>
              <a:gd name="connsiteY49" fmla="*/ 1483429 h 4999652"/>
              <a:gd name="connsiteX50" fmla="*/ 11199600 w 11199600"/>
              <a:gd name="connsiteY50" fmla="*/ 1529819 h 4999652"/>
              <a:gd name="connsiteX51" fmla="*/ 11199600 w 11199600"/>
              <a:gd name="connsiteY51" fmla="*/ 1569176 h 4999652"/>
              <a:gd name="connsiteX52" fmla="*/ 11199600 w 11199600"/>
              <a:gd name="connsiteY52" fmla="*/ 1569177 h 4999652"/>
              <a:gd name="connsiteX53" fmla="*/ 11199600 w 11199600"/>
              <a:gd name="connsiteY53" fmla="*/ 1583173 h 4999652"/>
              <a:gd name="connsiteX54" fmla="*/ 11199600 w 11199600"/>
              <a:gd name="connsiteY54" fmla="*/ 1594702 h 4999652"/>
              <a:gd name="connsiteX55" fmla="*/ 11199600 w 11199600"/>
              <a:gd name="connsiteY55" fmla="*/ 1607195 h 4999652"/>
              <a:gd name="connsiteX56" fmla="*/ 11199600 w 11199600"/>
              <a:gd name="connsiteY56" fmla="*/ 1611530 h 4999652"/>
              <a:gd name="connsiteX57" fmla="*/ 11199600 w 11199600"/>
              <a:gd name="connsiteY57" fmla="*/ 1651535 h 4999652"/>
              <a:gd name="connsiteX58" fmla="*/ 11199600 w 11199600"/>
              <a:gd name="connsiteY58" fmla="*/ 1651536 h 4999652"/>
              <a:gd name="connsiteX59" fmla="*/ 11199600 w 11199600"/>
              <a:gd name="connsiteY59" fmla="*/ 1670375 h 4999652"/>
              <a:gd name="connsiteX60" fmla="*/ 11199600 w 11199600"/>
              <a:gd name="connsiteY60" fmla="*/ 1696199 h 4999652"/>
              <a:gd name="connsiteX61" fmla="*/ 11199600 w 11199600"/>
              <a:gd name="connsiteY61" fmla="*/ 1757669 h 4999652"/>
              <a:gd name="connsiteX62" fmla="*/ 11199600 w 11199600"/>
              <a:gd name="connsiteY62" fmla="*/ 1779317 h 4999652"/>
              <a:gd name="connsiteX63" fmla="*/ 11199600 w 11199600"/>
              <a:gd name="connsiteY63" fmla="*/ 1779318 h 4999652"/>
              <a:gd name="connsiteX64" fmla="*/ 11199600 w 11199600"/>
              <a:gd name="connsiteY64" fmla="*/ 1823335 h 4999652"/>
              <a:gd name="connsiteX65" fmla="*/ 11199600 w 11199600"/>
              <a:gd name="connsiteY65" fmla="*/ 1843416 h 4999652"/>
              <a:gd name="connsiteX66" fmla="*/ 11199600 w 11199600"/>
              <a:gd name="connsiteY66" fmla="*/ 1843417 h 4999652"/>
              <a:gd name="connsiteX67" fmla="*/ 11199600 w 11199600"/>
              <a:gd name="connsiteY67" fmla="*/ 1857413 h 4999652"/>
              <a:gd name="connsiteX68" fmla="*/ 11199600 w 11199600"/>
              <a:gd name="connsiteY68" fmla="*/ 1881436 h 4999652"/>
              <a:gd name="connsiteX69" fmla="*/ 11199600 w 11199600"/>
              <a:gd name="connsiteY69" fmla="*/ 1898682 h 4999652"/>
              <a:gd name="connsiteX70" fmla="*/ 11199600 w 11199600"/>
              <a:gd name="connsiteY70" fmla="*/ 1965413 h 4999652"/>
              <a:gd name="connsiteX71" fmla="*/ 11199600 w 11199600"/>
              <a:gd name="connsiteY71" fmla="*/ 1970439 h 4999652"/>
              <a:gd name="connsiteX72" fmla="*/ 11199600 w 11199600"/>
              <a:gd name="connsiteY72" fmla="*/ 2008550 h 4999652"/>
              <a:gd name="connsiteX73" fmla="*/ 11199600 w 11199600"/>
              <a:gd name="connsiteY73" fmla="*/ 2008551 h 4999652"/>
              <a:gd name="connsiteX74" fmla="*/ 11199600 w 11199600"/>
              <a:gd name="connsiteY74" fmla="*/ 2053557 h 4999652"/>
              <a:gd name="connsiteX75" fmla="*/ 11199600 w 11199600"/>
              <a:gd name="connsiteY75" fmla="*/ 2053558 h 4999652"/>
              <a:gd name="connsiteX76" fmla="*/ 11199600 w 11199600"/>
              <a:gd name="connsiteY76" fmla="*/ 2097575 h 4999652"/>
              <a:gd name="connsiteX77" fmla="*/ 11199600 w 11199600"/>
              <a:gd name="connsiteY77" fmla="*/ 2123261 h 4999652"/>
              <a:gd name="connsiteX78" fmla="*/ 11199600 w 11199600"/>
              <a:gd name="connsiteY78" fmla="*/ 2172922 h 4999652"/>
              <a:gd name="connsiteX79" fmla="*/ 11199600 w 11199600"/>
              <a:gd name="connsiteY79" fmla="*/ 2212580 h 4999652"/>
              <a:gd name="connsiteX80" fmla="*/ 11199600 w 11199600"/>
              <a:gd name="connsiteY80" fmla="*/ 2239653 h 4999652"/>
              <a:gd name="connsiteX81" fmla="*/ 11199600 w 11199600"/>
              <a:gd name="connsiteY81" fmla="*/ 2257704 h 4999652"/>
              <a:gd name="connsiteX82" fmla="*/ 11199600 w 11199600"/>
              <a:gd name="connsiteY82" fmla="*/ 2257705 h 4999652"/>
              <a:gd name="connsiteX83" fmla="*/ 11199600 w 11199600"/>
              <a:gd name="connsiteY83" fmla="*/ 2282790 h 4999652"/>
              <a:gd name="connsiteX84" fmla="*/ 11199600 w 11199600"/>
              <a:gd name="connsiteY84" fmla="*/ 2282791 h 4999652"/>
              <a:gd name="connsiteX85" fmla="*/ 11199600 w 11199600"/>
              <a:gd name="connsiteY85" fmla="*/ 2297710 h 4999652"/>
              <a:gd name="connsiteX86" fmla="*/ 11199600 w 11199600"/>
              <a:gd name="connsiteY86" fmla="*/ 2397501 h 4999652"/>
              <a:gd name="connsiteX87" fmla="*/ 11199600 w 11199600"/>
              <a:gd name="connsiteY87" fmla="*/ 2486821 h 4999652"/>
              <a:gd name="connsiteX88" fmla="*/ 11199600 w 11199600"/>
              <a:gd name="connsiteY88" fmla="*/ 2489591 h 4999652"/>
              <a:gd name="connsiteX89" fmla="*/ 11199600 w 11199600"/>
              <a:gd name="connsiteY89" fmla="*/ 2527609 h 4999652"/>
              <a:gd name="connsiteX90" fmla="*/ 11199600 w 11199600"/>
              <a:gd name="connsiteY90" fmla="*/ 2527610 h 4999652"/>
              <a:gd name="connsiteX91" fmla="*/ 11199600 w 11199600"/>
              <a:gd name="connsiteY91" fmla="*/ 2531944 h 4999652"/>
              <a:gd name="connsiteX92" fmla="*/ 11199600 w 11199600"/>
              <a:gd name="connsiteY92" fmla="*/ 2531945 h 4999652"/>
              <a:gd name="connsiteX93" fmla="*/ 11199600 w 11199600"/>
              <a:gd name="connsiteY93" fmla="*/ 2549720 h 4999652"/>
              <a:gd name="connsiteX94" fmla="*/ 11199600 w 11199600"/>
              <a:gd name="connsiteY94" fmla="*/ 2571950 h 4999652"/>
              <a:gd name="connsiteX95" fmla="*/ 11199600 w 11199600"/>
              <a:gd name="connsiteY95" fmla="*/ 2699732 h 4999652"/>
              <a:gd name="connsiteX96" fmla="*/ 11199600 w 11199600"/>
              <a:gd name="connsiteY96" fmla="*/ 2763831 h 4999652"/>
              <a:gd name="connsiteX97" fmla="*/ 11199600 w 11199600"/>
              <a:gd name="connsiteY97" fmla="*/ 2790282 h 4999652"/>
              <a:gd name="connsiteX98" fmla="*/ 11199600 w 11199600"/>
              <a:gd name="connsiteY98" fmla="*/ 2801850 h 4999652"/>
              <a:gd name="connsiteX99" fmla="*/ 11199600 w 11199600"/>
              <a:gd name="connsiteY99" fmla="*/ 2819096 h 4999652"/>
              <a:gd name="connsiteX100" fmla="*/ 11199600 w 11199600"/>
              <a:gd name="connsiteY100" fmla="*/ 2823960 h 4999652"/>
              <a:gd name="connsiteX101" fmla="*/ 11199600 w 11199600"/>
              <a:gd name="connsiteY101" fmla="*/ 2910931 h 4999652"/>
              <a:gd name="connsiteX102" fmla="*/ 11199600 w 11199600"/>
              <a:gd name="connsiteY102" fmla="*/ 3093336 h 4999652"/>
              <a:gd name="connsiteX103" fmla="*/ 11199600 w 11199600"/>
              <a:gd name="connsiteY103" fmla="*/ 3132994 h 4999652"/>
              <a:gd name="connsiteX104" fmla="*/ 11199600 w 11199600"/>
              <a:gd name="connsiteY104" fmla="*/ 3185171 h 4999652"/>
              <a:gd name="connsiteX105" fmla="*/ 11199600 w 11199600"/>
              <a:gd name="connsiteY105" fmla="*/ 3297044 h 4999652"/>
              <a:gd name="connsiteX106" fmla="*/ 11199600 w 11199600"/>
              <a:gd name="connsiteY106" fmla="*/ 3407235 h 4999652"/>
              <a:gd name="connsiteX107" fmla="*/ 11199600 w 11199600"/>
              <a:gd name="connsiteY107" fmla="*/ 3470134 h 4999652"/>
              <a:gd name="connsiteX108" fmla="*/ 11199600 w 11199600"/>
              <a:gd name="connsiteY108" fmla="*/ 3571284 h 4999652"/>
              <a:gd name="connsiteX109" fmla="*/ 11199600 w 11199600"/>
              <a:gd name="connsiteY109" fmla="*/ 3708888 h 4999652"/>
              <a:gd name="connsiteX110" fmla="*/ 11199600 w 11199600"/>
              <a:gd name="connsiteY110" fmla="*/ 3744374 h 4999652"/>
              <a:gd name="connsiteX111" fmla="*/ 11199600 w 11199600"/>
              <a:gd name="connsiteY111" fmla="*/ 3831345 h 4999652"/>
              <a:gd name="connsiteX112" fmla="*/ 11199600 w 11199600"/>
              <a:gd name="connsiteY112" fmla="*/ 3983128 h 4999652"/>
              <a:gd name="connsiteX113" fmla="*/ 11199600 w 11199600"/>
              <a:gd name="connsiteY113" fmla="*/ 4105585 h 4999652"/>
              <a:gd name="connsiteX114" fmla="*/ 11199600 w 11199600"/>
              <a:gd name="connsiteY114" fmla="*/ 4217458 h 4999652"/>
              <a:gd name="connsiteX115" fmla="*/ 11199600 w 11199600"/>
              <a:gd name="connsiteY115" fmla="*/ 4491698 h 4999652"/>
              <a:gd name="connsiteX116" fmla="*/ 11199600 w 11199600"/>
              <a:gd name="connsiteY116" fmla="*/ 4629302 h 4999652"/>
              <a:gd name="connsiteX117" fmla="*/ 11199600 w 11199600"/>
              <a:gd name="connsiteY117" fmla="*/ 4903542 h 4999652"/>
              <a:gd name="connsiteX118" fmla="*/ 11103603 w 11199600"/>
              <a:gd name="connsiteY118" fmla="*/ 4999652 h 4999652"/>
              <a:gd name="connsiteX119" fmla="*/ 95997 w 11199600"/>
              <a:gd name="connsiteY119" fmla="*/ 4999652 h 4999652"/>
              <a:gd name="connsiteX120" fmla="*/ 0 w 11199600"/>
              <a:gd name="connsiteY120" fmla="*/ 4903542 h 4999652"/>
              <a:gd name="connsiteX121" fmla="*/ 0 w 11199600"/>
              <a:gd name="connsiteY121" fmla="*/ 4899807 h 4999652"/>
              <a:gd name="connsiteX122" fmla="*/ 0 w 11199600"/>
              <a:gd name="connsiteY122" fmla="*/ 4890936 h 4999652"/>
              <a:gd name="connsiteX123" fmla="*/ 0 w 11199600"/>
              <a:gd name="connsiteY123" fmla="*/ 4873660 h 4999652"/>
              <a:gd name="connsiteX124" fmla="*/ 0 w 11199600"/>
              <a:gd name="connsiteY124" fmla="*/ 4845179 h 4999652"/>
              <a:gd name="connsiteX125" fmla="*/ 0 w 11199600"/>
              <a:gd name="connsiteY125" fmla="*/ 4802691 h 4999652"/>
              <a:gd name="connsiteX126" fmla="*/ 0 w 11199600"/>
              <a:gd name="connsiteY126" fmla="*/ 4743394 h 4999652"/>
              <a:gd name="connsiteX127" fmla="*/ 0 w 11199600"/>
              <a:gd name="connsiteY127" fmla="*/ 4664487 h 4999652"/>
              <a:gd name="connsiteX128" fmla="*/ 0 w 11199600"/>
              <a:gd name="connsiteY128" fmla="*/ 4629302 h 4999652"/>
              <a:gd name="connsiteX129" fmla="*/ 0 w 11199600"/>
              <a:gd name="connsiteY129" fmla="*/ 4628196 h 4999652"/>
              <a:gd name="connsiteX130" fmla="*/ 0 w 11199600"/>
              <a:gd name="connsiteY130" fmla="*/ 4620448 h 4999652"/>
              <a:gd name="connsiteX131" fmla="*/ 0 w 11199600"/>
              <a:gd name="connsiteY131" fmla="*/ 4599605 h 4999652"/>
              <a:gd name="connsiteX132" fmla="*/ 0 w 11199600"/>
              <a:gd name="connsiteY132" fmla="*/ 4599420 h 4999652"/>
              <a:gd name="connsiteX133" fmla="*/ 0 w 11199600"/>
              <a:gd name="connsiteY133" fmla="*/ 4558471 h 4999652"/>
              <a:gd name="connsiteX134" fmla="*/ 0 w 11199600"/>
              <a:gd name="connsiteY134" fmla="*/ 4528451 h 4999652"/>
              <a:gd name="connsiteX135" fmla="*/ 0 w 11199600"/>
              <a:gd name="connsiteY135" fmla="*/ 4523932 h 4999652"/>
              <a:gd name="connsiteX136" fmla="*/ 0 w 11199600"/>
              <a:gd name="connsiteY136" fmla="*/ 4490960 h 4999652"/>
              <a:gd name="connsiteX137" fmla="*/ 0 w 11199600"/>
              <a:gd name="connsiteY137" fmla="*/ 4445169 h 4999652"/>
              <a:gd name="connsiteX138" fmla="*/ 0 w 11199600"/>
              <a:gd name="connsiteY138" fmla="*/ 4436638 h 4999652"/>
              <a:gd name="connsiteX139" fmla="*/ 0 w 11199600"/>
              <a:gd name="connsiteY139" fmla="*/ 4390247 h 4999652"/>
              <a:gd name="connsiteX140" fmla="*/ 0 w 11199600"/>
              <a:gd name="connsiteY140" fmla="*/ 4336893 h 4999652"/>
              <a:gd name="connsiteX141" fmla="*/ 0 w 11199600"/>
              <a:gd name="connsiteY141" fmla="*/ 4325365 h 4999652"/>
              <a:gd name="connsiteX142" fmla="*/ 0 w 11199600"/>
              <a:gd name="connsiteY142" fmla="*/ 4249692 h 4999652"/>
              <a:gd name="connsiteX143" fmla="*/ 0 w 11199600"/>
              <a:gd name="connsiteY143" fmla="*/ 4223868 h 4999652"/>
              <a:gd name="connsiteX144" fmla="*/ 0 w 11199600"/>
              <a:gd name="connsiteY144" fmla="*/ 4162398 h 4999652"/>
              <a:gd name="connsiteX145" fmla="*/ 0 w 11199600"/>
              <a:gd name="connsiteY145" fmla="*/ 4096731 h 4999652"/>
              <a:gd name="connsiteX146" fmla="*/ 0 w 11199600"/>
              <a:gd name="connsiteY146" fmla="*/ 4062653 h 4999652"/>
              <a:gd name="connsiteX147" fmla="*/ 0 w 11199600"/>
              <a:gd name="connsiteY147" fmla="*/ 3983128 h 4999652"/>
              <a:gd name="connsiteX148" fmla="*/ 0 w 11199600"/>
              <a:gd name="connsiteY148" fmla="*/ 3979393 h 4999652"/>
              <a:gd name="connsiteX149" fmla="*/ 0 w 11199600"/>
              <a:gd name="connsiteY149" fmla="*/ 3970522 h 4999652"/>
              <a:gd name="connsiteX150" fmla="*/ 0 w 11199600"/>
              <a:gd name="connsiteY150" fmla="*/ 3954654 h 4999652"/>
              <a:gd name="connsiteX151" fmla="*/ 0 w 11199600"/>
              <a:gd name="connsiteY151" fmla="*/ 3953246 h 4999652"/>
              <a:gd name="connsiteX152" fmla="*/ 0 w 11199600"/>
              <a:gd name="connsiteY152" fmla="*/ 3949628 h 4999652"/>
              <a:gd name="connsiteX153" fmla="*/ 0 w 11199600"/>
              <a:gd name="connsiteY153" fmla="*/ 3924765 h 4999652"/>
              <a:gd name="connsiteX154" fmla="*/ 0 w 11199600"/>
              <a:gd name="connsiteY154" fmla="*/ 3882277 h 4999652"/>
              <a:gd name="connsiteX155" fmla="*/ 0 w 11199600"/>
              <a:gd name="connsiteY155" fmla="*/ 3822980 h 4999652"/>
              <a:gd name="connsiteX156" fmla="*/ 0 w 11199600"/>
              <a:gd name="connsiteY156" fmla="*/ 3822491 h 4999652"/>
              <a:gd name="connsiteX157" fmla="*/ 0 w 11199600"/>
              <a:gd name="connsiteY157" fmla="*/ 3796806 h 4999652"/>
              <a:gd name="connsiteX158" fmla="*/ 0 w 11199600"/>
              <a:gd name="connsiteY158" fmla="*/ 3744073 h 4999652"/>
              <a:gd name="connsiteX159" fmla="*/ 0 w 11199600"/>
              <a:gd name="connsiteY159" fmla="*/ 3708888 h 4999652"/>
              <a:gd name="connsiteX160" fmla="*/ 0 w 11199600"/>
              <a:gd name="connsiteY160" fmla="*/ 3707782 h 4999652"/>
              <a:gd name="connsiteX161" fmla="*/ 0 w 11199600"/>
              <a:gd name="connsiteY161" fmla="*/ 3700034 h 4999652"/>
              <a:gd name="connsiteX162" fmla="*/ 0 w 11199600"/>
              <a:gd name="connsiteY162" fmla="*/ 3680414 h 4999652"/>
              <a:gd name="connsiteX163" fmla="*/ 0 w 11199600"/>
              <a:gd name="connsiteY163" fmla="*/ 3679191 h 4999652"/>
              <a:gd name="connsiteX164" fmla="*/ 0 w 11199600"/>
              <a:gd name="connsiteY164" fmla="*/ 3679006 h 4999652"/>
              <a:gd name="connsiteX165" fmla="*/ 0 w 11199600"/>
              <a:gd name="connsiteY165" fmla="*/ 3638057 h 4999652"/>
              <a:gd name="connsiteX166" fmla="*/ 0 w 11199600"/>
              <a:gd name="connsiteY166" fmla="*/ 3622356 h 4999652"/>
              <a:gd name="connsiteX167" fmla="*/ 0 w 11199600"/>
              <a:gd name="connsiteY167" fmla="*/ 3608037 h 4999652"/>
              <a:gd name="connsiteX168" fmla="*/ 0 w 11199600"/>
              <a:gd name="connsiteY168" fmla="*/ 3603518 h 4999652"/>
              <a:gd name="connsiteX169" fmla="*/ 0 w 11199600"/>
              <a:gd name="connsiteY169" fmla="*/ 3570546 h 4999652"/>
              <a:gd name="connsiteX170" fmla="*/ 0 w 11199600"/>
              <a:gd name="connsiteY170" fmla="*/ 3524755 h 4999652"/>
              <a:gd name="connsiteX171" fmla="*/ 0 w 11199600"/>
              <a:gd name="connsiteY171" fmla="*/ 3522566 h 4999652"/>
              <a:gd name="connsiteX172" fmla="*/ 0 w 11199600"/>
              <a:gd name="connsiteY172" fmla="*/ 3516224 h 4999652"/>
              <a:gd name="connsiteX173" fmla="*/ 0 w 11199600"/>
              <a:gd name="connsiteY173" fmla="*/ 3469833 h 4999652"/>
              <a:gd name="connsiteX174" fmla="*/ 0 w 11199600"/>
              <a:gd name="connsiteY174" fmla="*/ 3430476 h 4999652"/>
              <a:gd name="connsiteX175" fmla="*/ 0 w 11199600"/>
              <a:gd name="connsiteY175" fmla="*/ 3416479 h 4999652"/>
              <a:gd name="connsiteX176" fmla="*/ 0 w 11199600"/>
              <a:gd name="connsiteY176" fmla="*/ 3404951 h 4999652"/>
              <a:gd name="connsiteX177" fmla="*/ 0 w 11199600"/>
              <a:gd name="connsiteY177" fmla="*/ 3348116 h 4999652"/>
              <a:gd name="connsiteX178" fmla="*/ 0 w 11199600"/>
              <a:gd name="connsiteY178" fmla="*/ 3329278 h 4999652"/>
              <a:gd name="connsiteX179" fmla="*/ 0 w 11199600"/>
              <a:gd name="connsiteY179" fmla="*/ 3303454 h 4999652"/>
              <a:gd name="connsiteX180" fmla="*/ 0 w 11199600"/>
              <a:gd name="connsiteY180" fmla="*/ 3241984 h 4999652"/>
              <a:gd name="connsiteX181" fmla="*/ 0 w 11199600"/>
              <a:gd name="connsiteY181" fmla="*/ 3220334 h 4999652"/>
              <a:gd name="connsiteX182" fmla="*/ 0 w 11199600"/>
              <a:gd name="connsiteY182" fmla="*/ 3176317 h 4999652"/>
              <a:gd name="connsiteX183" fmla="*/ 0 w 11199600"/>
              <a:gd name="connsiteY183" fmla="*/ 3156236 h 4999652"/>
              <a:gd name="connsiteX184" fmla="*/ 0 w 11199600"/>
              <a:gd name="connsiteY184" fmla="*/ 3142239 h 4999652"/>
              <a:gd name="connsiteX185" fmla="*/ 0 w 11199600"/>
              <a:gd name="connsiteY185" fmla="*/ 3034240 h 4999652"/>
              <a:gd name="connsiteX186" fmla="*/ 0 w 11199600"/>
              <a:gd name="connsiteY186" fmla="*/ 3029214 h 4999652"/>
              <a:gd name="connsiteX187" fmla="*/ 0 w 11199600"/>
              <a:gd name="connsiteY187" fmla="*/ 2991101 h 4999652"/>
              <a:gd name="connsiteX188" fmla="*/ 0 w 11199600"/>
              <a:gd name="connsiteY188" fmla="*/ 2946094 h 4999652"/>
              <a:gd name="connsiteX189" fmla="*/ 0 w 11199600"/>
              <a:gd name="connsiteY189" fmla="*/ 2902077 h 4999652"/>
              <a:gd name="connsiteX190" fmla="*/ 0 w 11199600"/>
              <a:gd name="connsiteY190" fmla="*/ 2876392 h 4999652"/>
              <a:gd name="connsiteX191" fmla="*/ 0 w 11199600"/>
              <a:gd name="connsiteY191" fmla="*/ 2790282 h 4999652"/>
              <a:gd name="connsiteX192" fmla="*/ 0 w 11199600"/>
              <a:gd name="connsiteY192" fmla="*/ 2787072 h 4999652"/>
              <a:gd name="connsiteX193" fmla="*/ 0 w 11199600"/>
              <a:gd name="connsiteY193" fmla="*/ 2760000 h 4999652"/>
              <a:gd name="connsiteX194" fmla="*/ 0 w 11199600"/>
              <a:gd name="connsiteY194" fmla="*/ 2741948 h 4999652"/>
              <a:gd name="connsiteX195" fmla="*/ 0 w 11199600"/>
              <a:gd name="connsiteY195" fmla="*/ 2741947 h 4999652"/>
              <a:gd name="connsiteX196" fmla="*/ 0 w 11199600"/>
              <a:gd name="connsiteY196" fmla="*/ 2716862 h 4999652"/>
              <a:gd name="connsiteX197" fmla="*/ 0 w 11199600"/>
              <a:gd name="connsiteY197" fmla="*/ 2716861 h 4999652"/>
              <a:gd name="connsiteX198" fmla="*/ 0 w 11199600"/>
              <a:gd name="connsiteY198" fmla="*/ 2701942 h 4999652"/>
              <a:gd name="connsiteX199" fmla="*/ 0 w 11199600"/>
              <a:gd name="connsiteY199" fmla="*/ 2602152 h 4999652"/>
              <a:gd name="connsiteX200" fmla="*/ 0 w 11199600"/>
              <a:gd name="connsiteY200" fmla="*/ 2512832 h 4999652"/>
              <a:gd name="connsiteX201" fmla="*/ 0 w 11199600"/>
              <a:gd name="connsiteY201" fmla="*/ 2510062 h 4999652"/>
              <a:gd name="connsiteX202" fmla="*/ 0 w 11199600"/>
              <a:gd name="connsiteY202" fmla="*/ 2472043 h 4999652"/>
              <a:gd name="connsiteX203" fmla="*/ 0 w 11199600"/>
              <a:gd name="connsiteY203" fmla="*/ 2472042 h 4999652"/>
              <a:gd name="connsiteX204" fmla="*/ 0 w 11199600"/>
              <a:gd name="connsiteY204" fmla="*/ 2467708 h 4999652"/>
              <a:gd name="connsiteX205" fmla="*/ 0 w 11199600"/>
              <a:gd name="connsiteY205" fmla="*/ 2467707 h 4999652"/>
              <a:gd name="connsiteX206" fmla="*/ 0 w 11199600"/>
              <a:gd name="connsiteY206" fmla="*/ 2449933 h 4999652"/>
              <a:gd name="connsiteX207" fmla="*/ 0 w 11199600"/>
              <a:gd name="connsiteY207" fmla="*/ 2427702 h 4999652"/>
              <a:gd name="connsiteX208" fmla="*/ 0 w 11199600"/>
              <a:gd name="connsiteY208" fmla="*/ 2299920 h 4999652"/>
              <a:gd name="connsiteX209" fmla="*/ 0 w 11199600"/>
              <a:gd name="connsiteY209" fmla="*/ 2235822 h 4999652"/>
              <a:gd name="connsiteX210" fmla="*/ 0 w 11199600"/>
              <a:gd name="connsiteY210" fmla="*/ 2197803 h 4999652"/>
              <a:gd name="connsiteX211" fmla="*/ 0 w 11199600"/>
              <a:gd name="connsiteY211" fmla="*/ 2197802 h 4999652"/>
              <a:gd name="connsiteX212" fmla="*/ 0 w 11199600"/>
              <a:gd name="connsiteY212" fmla="*/ 2180556 h 4999652"/>
              <a:gd name="connsiteX213" fmla="*/ 0 w 11199600"/>
              <a:gd name="connsiteY213" fmla="*/ 2180555 h 4999652"/>
              <a:gd name="connsiteX214" fmla="*/ 0 w 11199600"/>
              <a:gd name="connsiteY214" fmla="*/ 2175692 h 4999652"/>
              <a:gd name="connsiteX215" fmla="*/ 0 w 11199600"/>
              <a:gd name="connsiteY215" fmla="*/ 2088721 h 4999652"/>
              <a:gd name="connsiteX216" fmla="*/ 0 w 11199600"/>
              <a:gd name="connsiteY216" fmla="*/ 2070687 h 4999652"/>
              <a:gd name="connsiteX217" fmla="*/ 0 w 11199600"/>
              <a:gd name="connsiteY217" fmla="*/ 2025680 h 4999652"/>
              <a:gd name="connsiteX218" fmla="*/ 0 w 11199600"/>
              <a:gd name="connsiteY218" fmla="*/ 1906316 h 4999652"/>
              <a:gd name="connsiteX219" fmla="*/ 0 w 11199600"/>
              <a:gd name="connsiteY219" fmla="*/ 1906315 h 4999652"/>
              <a:gd name="connsiteX220" fmla="*/ 0 w 11199600"/>
              <a:gd name="connsiteY220" fmla="*/ 1866658 h 4999652"/>
              <a:gd name="connsiteX221" fmla="*/ 0 w 11199600"/>
              <a:gd name="connsiteY221" fmla="*/ 1866657 h 4999652"/>
              <a:gd name="connsiteX222" fmla="*/ 0 w 11199600"/>
              <a:gd name="connsiteY222" fmla="*/ 1821533 h 4999652"/>
              <a:gd name="connsiteX223" fmla="*/ 0 w 11199600"/>
              <a:gd name="connsiteY223" fmla="*/ 1814481 h 4999652"/>
              <a:gd name="connsiteX224" fmla="*/ 0 w 11199600"/>
              <a:gd name="connsiteY224" fmla="*/ 1796447 h 4999652"/>
              <a:gd name="connsiteX225" fmla="*/ 0 w 11199600"/>
              <a:gd name="connsiteY225" fmla="*/ 1702609 h 4999652"/>
              <a:gd name="connsiteX226" fmla="*/ 0 w 11199600"/>
              <a:gd name="connsiteY226" fmla="*/ 1592418 h 4999652"/>
              <a:gd name="connsiteX227" fmla="*/ 0 w 11199600"/>
              <a:gd name="connsiteY227" fmla="*/ 1592417 h 4999652"/>
              <a:gd name="connsiteX228" fmla="*/ 0 w 11199600"/>
              <a:gd name="connsiteY228" fmla="*/ 1551628 h 4999652"/>
              <a:gd name="connsiteX229" fmla="*/ 0 w 11199600"/>
              <a:gd name="connsiteY229" fmla="*/ 1547293 h 4999652"/>
              <a:gd name="connsiteX230" fmla="*/ 0 w 11199600"/>
              <a:gd name="connsiteY230" fmla="*/ 1529519 h 4999652"/>
              <a:gd name="connsiteX231" fmla="*/ 0 w 11199600"/>
              <a:gd name="connsiteY231" fmla="*/ 1529518 h 4999652"/>
              <a:gd name="connsiteX232" fmla="*/ 0 w 11199600"/>
              <a:gd name="connsiteY232" fmla="*/ 1428369 h 4999652"/>
              <a:gd name="connsiteX233" fmla="*/ 0 w 11199600"/>
              <a:gd name="connsiteY233" fmla="*/ 1290764 h 4999652"/>
              <a:gd name="connsiteX234" fmla="*/ 0 w 11199600"/>
              <a:gd name="connsiteY234" fmla="*/ 1277388 h 4999652"/>
              <a:gd name="connsiteX235" fmla="*/ 0 w 11199600"/>
              <a:gd name="connsiteY235" fmla="*/ 1260141 h 4999652"/>
              <a:gd name="connsiteX236" fmla="*/ 0 w 11199600"/>
              <a:gd name="connsiteY236" fmla="*/ 1255278 h 4999652"/>
              <a:gd name="connsiteX237" fmla="*/ 0 w 11199600"/>
              <a:gd name="connsiteY237" fmla="*/ 1255277 h 4999652"/>
              <a:gd name="connsiteX238" fmla="*/ 0 w 11199600"/>
              <a:gd name="connsiteY238" fmla="*/ 1208224 h 4999652"/>
              <a:gd name="connsiteX239" fmla="*/ 0 w 11199600"/>
              <a:gd name="connsiteY239" fmla="*/ 1168307 h 4999652"/>
              <a:gd name="connsiteX240" fmla="*/ 0 w 11199600"/>
              <a:gd name="connsiteY240" fmla="*/ 1016524 h 4999652"/>
              <a:gd name="connsiteX241" fmla="*/ 0 w 11199600"/>
              <a:gd name="connsiteY241" fmla="*/ 894067 h 4999652"/>
              <a:gd name="connsiteX242" fmla="*/ 0 w 11199600"/>
              <a:gd name="connsiteY242" fmla="*/ 782195 h 4999652"/>
              <a:gd name="connsiteX243" fmla="*/ 0 w 11199600"/>
              <a:gd name="connsiteY243" fmla="*/ 507955 h 4999652"/>
              <a:gd name="connsiteX244" fmla="*/ 0 w 11199600"/>
              <a:gd name="connsiteY244" fmla="*/ 370350 h 4999652"/>
              <a:gd name="connsiteX245" fmla="*/ 0 w 11199600"/>
              <a:gd name="connsiteY245" fmla="*/ 96110 h 4999652"/>
              <a:gd name="connsiteX246" fmla="*/ 95997 w 11199600"/>
              <a:gd name="connsiteY246" fmla="*/ 0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1199600" h="4999652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08224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8"/>
                </a:ln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lnTo>
                  <a:pt x="11199600" y="1337290"/>
                </a:lnTo>
                <a:lnTo>
                  <a:pt x="11199600" y="1349128"/>
                </a:lnTo>
                <a:lnTo>
                  <a:pt x="11199600" y="1362376"/>
                </a:lnTo>
                <a:lnTo>
                  <a:pt x="11199600" y="1377295"/>
                </a:ln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6"/>
                </a:ln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6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07195"/>
                </a:lnTo>
                <a:lnTo>
                  <a:pt x="11199600" y="1611530"/>
                </a:lnTo>
                <a:lnTo>
                  <a:pt x="11199600" y="1651535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7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6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881436"/>
                </a:lnTo>
                <a:lnTo>
                  <a:pt x="11199600" y="1898682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0"/>
                </a:lnTo>
                <a:lnTo>
                  <a:pt x="11199600" y="2008551"/>
                </a:lnTo>
                <a:lnTo>
                  <a:pt x="11199600" y="2053557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172922"/>
                </a:lnTo>
                <a:lnTo>
                  <a:pt x="11199600" y="2212580"/>
                </a:lnTo>
                <a:lnTo>
                  <a:pt x="11199600" y="2239653"/>
                </a:lnTo>
                <a:lnTo>
                  <a:pt x="11199600" y="2257704"/>
                </a:lnTo>
                <a:lnTo>
                  <a:pt x="11199600" y="2257705"/>
                </a:lnTo>
                <a:lnTo>
                  <a:pt x="11199600" y="2282790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6821"/>
                </a:lnTo>
                <a:lnTo>
                  <a:pt x="11199600" y="2489591"/>
                </a:lnTo>
                <a:lnTo>
                  <a:pt x="11199600" y="2527609"/>
                </a:lnTo>
                <a:lnTo>
                  <a:pt x="11199600" y="2527610"/>
                </a:lnTo>
                <a:lnTo>
                  <a:pt x="11199600" y="2531944"/>
                </a:lnTo>
                <a:lnTo>
                  <a:pt x="11199600" y="2531945"/>
                </a:lnTo>
                <a:lnTo>
                  <a:pt x="11199600" y="2549720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790282"/>
                </a:lnTo>
                <a:lnTo>
                  <a:pt x="11199600" y="2801850"/>
                </a:lnTo>
                <a:lnTo>
                  <a:pt x="11199600" y="2819096"/>
                </a:lnTo>
                <a:lnTo>
                  <a:pt x="11199600" y="2823960"/>
                </a:lnTo>
                <a:lnTo>
                  <a:pt x="11199600" y="2910931"/>
                </a:lnTo>
                <a:lnTo>
                  <a:pt x="11199600" y="3093336"/>
                </a:lnTo>
                <a:lnTo>
                  <a:pt x="11199600" y="3132994"/>
                </a:lnTo>
                <a:lnTo>
                  <a:pt x="11199600" y="3185171"/>
                </a:lnTo>
                <a:lnTo>
                  <a:pt x="11199600" y="3297044"/>
                </a:lnTo>
                <a:lnTo>
                  <a:pt x="11199600" y="3407235"/>
                </a:lnTo>
                <a:lnTo>
                  <a:pt x="11199600" y="3470134"/>
                </a:lnTo>
                <a:lnTo>
                  <a:pt x="11199600" y="3571284"/>
                </a:lnTo>
                <a:lnTo>
                  <a:pt x="11199600" y="3708888"/>
                </a:lnTo>
                <a:lnTo>
                  <a:pt x="11199600" y="3744374"/>
                </a:lnTo>
                <a:lnTo>
                  <a:pt x="11199600" y="3831345"/>
                </a:lnTo>
                <a:lnTo>
                  <a:pt x="11199600" y="3983128"/>
                </a:lnTo>
                <a:lnTo>
                  <a:pt x="11199600" y="4105585"/>
                </a:lnTo>
                <a:lnTo>
                  <a:pt x="11199600" y="4217458"/>
                </a:lnTo>
                <a:lnTo>
                  <a:pt x="11199600" y="4491698"/>
                </a:lnTo>
                <a:lnTo>
                  <a:pt x="11199600" y="4629302"/>
                </a:lnTo>
                <a:lnTo>
                  <a:pt x="11199600" y="4903542"/>
                </a:lnTo>
                <a:cubicBezTo>
                  <a:pt x="11199600" y="4999652"/>
                  <a:pt x="11103603" y="4999652"/>
                  <a:pt x="11103603" y="4999652"/>
                </a:cubicBezTo>
                <a:cubicBezTo>
                  <a:pt x="11103603" y="4999652"/>
                  <a:pt x="11103603" y="4999652"/>
                  <a:pt x="95997" y="4999652"/>
                </a:cubicBezTo>
                <a:cubicBezTo>
                  <a:pt x="0" y="4999652"/>
                  <a:pt x="0" y="4903542"/>
                  <a:pt x="0" y="4903542"/>
                </a:cubicBezTo>
                <a:lnTo>
                  <a:pt x="0" y="4899807"/>
                </a:lnTo>
                <a:lnTo>
                  <a:pt x="0" y="4890936"/>
                </a:lnTo>
                <a:lnTo>
                  <a:pt x="0" y="4873660"/>
                </a:lnTo>
                <a:lnTo>
                  <a:pt x="0" y="4845179"/>
                </a:lnTo>
                <a:lnTo>
                  <a:pt x="0" y="4802691"/>
                </a:lnTo>
                <a:lnTo>
                  <a:pt x="0" y="4743394"/>
                </a:lnTo>
                <a:lnTo>
                  <a:pt x="0" y="4664487"/>
                </a:lnTo>
                <a:lnTo>
                  <a:pt x="0" y="4629302"/>
                </a:lnTo>
                <a:lnTo>
                  <a:pt x="0" y="4628196"/>
                </a:lnTo>
                <a:lnTo>
                  <a:pt x="0" y="4620448"/>
                </a:lnTo>
                <a:lnTo>
                  <a:pt x="0" y="4599605"/>
                </a:lnTo>
                <a:lnTo>
                  <a:pt x="0" y="4599420"/>
                </a:lnTo>
                <a:lnTo>
                  <a:pt x="0" y="4558471"/>
                </a:lnTo>
                <a:lnTo>
                  <a:pt x="0" y="4528451"/>
                </a:lnTo>
                <a:lnTo>
                  <a:pt x="0" y="4523932"/>
                </a:lnTo>
                <a:lnTo>
                  <a:pt x="0" y="4490960"/>
                </a:lnTo>
                <a:lnTo>
                  <a:pt x="0" y="4445169"/>
                </a:lnTo>
                <a:lnTo>
                  <a:pt x="0" y="4436638"/>
                </a:lnTo>
                <a:lnTo>
                  <a:pt x="0" y="4390247"/>
                </a:lnTo>
                <a:lnTo>
                  <a:pt x="0" y="4336893"/>
                </a:lnTo>
                <a:lnTo>
                  <a:pt x="0" y="4325365"/>
                </a:lnTo>
                <a:lnTo>
                  <a:pt x="0" y="4249692"/>
                </a:lnTo>
                <a:lnTo>
                  <a:pt x="0" y="4223868"/>
                </a:lnTo>
                <a:lnTo>
                  <a:pt x="0" y="4162398"/>
                </a:lnTo>
                <a:lnTo>
                  <a:pt x="0" y="4096731"/>
                </a:lnTo>
                <a:lnTo>
                  <a:pt x="0" y="4062653"/>
                </a:lnTo>
                <a:lnTo>
                  <a:pt x="0" y="3983128"/>
                </a:lnTo>
                <a:lnTo>
                  <a:pt x="0" y="3979393"/>
                </a:lnTo>
                <a:lnTo>
                  <a:pt x="0" y="3970522"/>
                </a:lnTo>
                <a:lnTo>
                  <a:pt x="0" y="3954654"/>
                </a:lnTo>
                <a:lnTo>
                  <a:pt x="0" y="3953246"/>
                </a:lnTo>
                <a:lnTo>
                  <a:pt x="0" y="3949628"/>
                </a:lnTo>
                <a:lnTo>
                  <a:pt x="0" y="3924765"/>
                </a:lnTo>
                <a:lnTo>
                  <a:pt x="0" y="3882277"/>
                </a:lnTo>
                <a:lnTo>
                  <a:pt x="0" y="3822980"/>
                </a:lnTo>
                <a:lnTo>
                  <a:pt x="0" y="3822491"/>
                </a:lnTo>
                <a:lnTo>
                  <a:pt x="0" y="3796806"/>
                </a:lnTo>
                <a:lnTo>
                  <a:pt x="0" y="3744073"/>
                </a:lnTo>
                <a:lnTo>
                  <a:pt x="0" y="3708888"/>
                </a:lnTo>
                <a:lnTo>
                  <a:pt x="0" y="3707782"/>
                </a:lnTo>
                <a:lnTo>
                  <a:pt x="0" y="3700034"/>
                </a:lnTo>
                <a:lnTo>
                  <a:pt x="0" y="3680414"/>
                </a:lnTo>
                <a:lnTo>
                  <a:pt x="0" y="3679191"/>
                </a:lnTo>
                <a:lnTo>
                  <a:pt x="0" y="3679006"/>
                </a:lnTo>
                <a:lnTo>
                  <a:pt x="0" y="3638057"/>
                </a:lnTo>
                <a:lnTo>
                  <a:pt x="0" y="3622356"/>
                </a:lnTo>
                <a:lnTo>
                  <a:pt x="0" y="3608037"/>
                </a:lnTo>
                <a:lnTo>
                  <a:pt x="0" y="3603518"/>
                </a:lnTo>
                <a:lnTo>
                  <a:pt x="0" y="3570546"/>
                </a:lnTo>
                <a:lnTo>
                  <a:pt x="0" y="3524755"/>
                </a:lnTo>
                <a:lnTo>
                  <a:pt x="0" y="3522566"/>
                </a:lnTo>
                <a:lnTo>
                  <a:pt x="0" y="3516224"/>
                </a:lnTo>
                <a:lnTo>
                  <a:pt x="0" y="3469833"/>
                </a:lnTo>
                <a:lnTo>
                  <a:pt x="0" y="3430476"/>
                </a:lnTo>
                <a:lnTo>
                  <a:pt x="0" y="3416479"/>
                </a:lnTo>
                <a:lnTo>
                  <a:pt x="0" y="3404951"/>
                </a:lnTo>
                <a:lnTo>
                  <a:pt x="0" y="3348116"/>
                </a:lnTo>
                <a:lnTo>
                  <a:pt x="0" y="3329278"/>
                </a:lnTo>
                <a:lnTo>
                  <a:pt x="0" y="3303454"/>
                </a:lnTo>
                <a:lnTo>
                  <a:pt x="0" y="3241984"/>
                </a:lnTo>
                <a:lnTo>
                  <a:pt x="0" y="3220334"/>
                </a:lnTo>
                <a:lnTo>
                  <a:pt x="0" y="3176317"/>
                </a:lnTo>
                <a:lnTo>
                  <a:pt x="0" y="3156236"/>
                </a:lnTo>
                <a:lnTo>
                  <a:pt x="0" y="3142239"/>
                </a:lnTo>
                <a:lnTo>
                  <a:pt x="0" y="3034240"/>
                </a:lnTo>
                <a:lnTo>
                  <a:pt x="0" y="3029214"/>
                </a:lnTo>
                <a:lnTo>
                  <a:pt x="0" y="2991101"/>
                </a:lnTo>
                <a:lnTo>
                  <a:pt x="0" y="2946094"/>
                </a:lnTo>
                <a:lnTo>
                  <a:pt x="0" y="2902077"/>
                </a:lnTo>
                <a:lnTo>
                  <a:pt x="0" y="2876392"/>
                </a:lnTo>
                <a:lnTo>
                  <a:pt x="0" y="2790282"/>
                </a:lnTo>
                <a:lnTo>
                  <a:pt x="0" y="2787072"/>
                </a:lnTo>
                <a:lnTo>
                  <a:pt x="0" y="2760000"/>
                </a:lnTo>
                <a:lnTo>
                  <a:pt x="0" y="2741948"/>
                </a:lnTo>
                <a:lnTo>
                  <a:pt x="0" y="2741947"/>
                </a:lnTo>
                <a:lnTo>
                  <a:pt x="0" y="2716862"/>
                </a:lnTo>
                <a:lnTo>
                  <a:pt x="0" y="2716861"/>
                </a:lnTo>
                <a:lnTo>
                  <a:pt x="0" y="2701942"/>
                </a:lnTo>
                <a:lnTo>
                  <a:pt x="0" y="2602152"/>
                </a:lnTo>
                <a:lnTo>
                  <a:pt x="0" y="2512832"/>
                </a:lnTo>
                <a:lnTo>
                  <a:pt x="0" y="2510062"/>
                </a:lnTo>
                <a:lnTo>
                  <a:pt x="0" y="2472043"/>
                </a:lnTo>
                <a:lnTo>
                  <a:pt x="0" y="2472042"/>
                </a:lnTo>
                <a:lnTo>
                  <a:pt x="0" y="2467708"/>
                </a:lnTo>
                <a:lnTo>
                  <a:pt x="0" y="2467707"/>
                </a:lnTo>
                <a:lnTo>
                  <a:pt x="0" y="2449933"/>
                </a:lnTo>
                <a:lnTo>
                  <a:pt x="0" y="2427702"/>
                </a:lnTo>
                <a:lnTo>
                  <a:pt x="0" y="2299920"/>
                </a:lnTo>
                <a:lnTo>
                  <a:pt x="0" y="2235822"/>
                </a:lnTo>
                <a:lnTo>
                  <a:pt x="0" y="2197803"/>
                </a:lnTo>
                <a:lnTo>
                  <a:pt x="0" y="2197802"/>
                </a:lnTo>
                <a:lnTo>
                  <a:pt x="0" y="2180556"/>
                </a:lnTo>
                <a:lnTo>
                  <a:pt x="0" y="2180555"/>
                </a:lnTo>
                <a:lnTo>
                  <a:pt x="0" y="2175692"/>
                </a:lnTo>
                <a:lnTo>
                  <a:pt x="0" y="2088721"/>
                </a:lnTo>
                <a:lnTo>
                  <a:pt x="0" y="2070687"/>
                </a:lnTo>
                <a:lnTo>
                  <a:pt x="0" y="2025680"/>
                </a:lnTo>
                <a:lnTo>
                  <a:pt x="0" y="1906316"/>
                </a:lnTo>
                <a:lnTo>
                  <a:pt x="0" y="1906315"/>
                </a:lnTo>
                <a:lnTo>
                  <a:pt x="0" y="1866658"/>
                </a:lnTo>
                <a:lnTo>
                  <a:pt x="0" y="1866657"/>
                </a:lnTo>
                <a:lnTo>
                  <a:pt x="0" y="1821533"/>
                </a:lnTo>
                <a:lnTo>
                  <a:pt x="0" y="1814481"/>
                </a:lnTo>
                <a:lnTo>
                  <a:pt x="0" y="1796447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92417"/>
                </a:lnTo>
                <a:lnTo>
                  <a:pt x="0" y="1551628"/>
                </a:lnTo>
                <a:lnTo>
                  <a:pt x="0" y="1547293"/>
                </a:lnTo>
                <a:lnTo>
                  <a:pt x="0" y="1529519"/>
                </a:lnTo>
                <a:lnTo>
                  <a:pt x="0" y="1529518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77388"/>
                </a:lnTo>
                <a:lnTo>
                  <a:pt x="0" y="1260141"/>
                </a:lnTo>
                <a:lnTo>
                  <a:pt x="0" y="1255278"/>
                </a:lnTo>
                <a:lnTo>
                  <a:pt x="0" y="1255277"/>
                </a:lnTo>
                <a:lnTo>
                  <a:pt x="0" y="1208224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249" b="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106594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7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 bwMode="gray">
          <a:xfrm>
            <a:off x="621867" y="162073"/>
            <a:ext cx="9993602" cy="3417742"/>
          </a:xfrm>
          <a:custGeom>
            <a:avLst/>
            <a:gdLst>
              <a:gd name="connsiteX0" fmla="*/ 95997 w 11199600"/>
              <a:gd name="connsiteY0" fmla="*/ 0 h 5920067"/>
              <a:gd name="connsiteX1" fmla="*/ 11103603 w 11199600"/>
              <a:gd name="connsiteY1" fmla="*/ 0 h 5920067"/>
              <a:gd name="connsiteX2" fmla="*/ 11199600 w 11199600"/>
              <a:gd name="connsiteY2" fmla="*/ 96110 h 5920067"/>
              <a:gd name="connsiteX3" fmla="*/ 11199600 w 11199600"/>
              <a:gd name="connsiteY3" fmla="*/ 335165 h 5920067"/>
              <a:gd name="connsiteX4" fmla="*/ 11199600 w 11199600"/>
              <a:gd name="connsiteY4" fmla="*/ 370350 h 5920067"/>
              <a:gd name="connsiteX5" fmla="*/ 11199600 w 11199600"/>
              <a:gd name="connsiteY5" fmla="*/ 379204 h 5920067"/>
              <a:gd name="connsiteX6" fmla="*/ 11199600 w 11199600"/>
              <a:gd name="connsiteY6" fmla="*/ 400048 h 5920067"/>
              <a:gd name="connsiteX7" fmla="*/ 11199600 w 11199600"/>
              <a:gd name="connsiteY7" fmla="*/ 400232 h 5920067"/>
              <a:gd name="connsiteX8" fmla="*/ 11199600 w 11199600"/>
              <a:gd name="connsiteY8" fmla="*/ 471202 h 5920067"/>
              <a:gd name="connsiteX9" fmla="*/ 11199600 w 11199600"/>
              <a:gd name="connsiteY9" fmla="*/ 475721 h 5920067"/>
              <a:gd name="connsiteX10" fmla="*/ 11199600 w 11199600"/>
              <a:gd name="connsiteY10" fmla="*/ 508692 h 5920067"/>
              <a:gd name="connsiteX11" fmla="*/ 11199600 w 11199600"/>
              <a:gd name="connsiteY11" fmla="*/ 554484 h 5920067"/>
              <a:gd name="connsiteX12" fmla="*/ 11199600 w 11199600"/>
              <a:gd name="connsiteY12" fmla="*/ 563015 h 5920067"/>
              <a:gd name="connsiteX13" fmla="*/ 11199600 w 11199600"/>
              <a:gd name="connsiteY13" fmla="*/ 609405 h 5920067"/>
              <a:gd name="connsiteX14" fmla="*/ 11199600 w 11199600"/>
              <a:gd name="connsiteY14" fmla="*/ 662759 h 5920067"/>
              <a:gd name="connsiteX15" fmla="*/ 11199600 w 11199600"/>
              <a:gd name="connsiteY15" fmla="*/ 674288 h 5920067"/>
              <a:gd name="connsiteX16" fmla="*/ 11199600 w 11199600"/>
              <a:gd name="connsiteY16" fmla="*/ 749961 h 5920067"/>
              <a:gd name="connsiteX17" fmla="*/ 11199600 w 11199600"/>
              <a:gd name="connsiteY17" fmla="*/ 775785 h 5920067"/>
              <a:gd name="connsiteX18" fmla="*/ 11199600 w 11199600"/>
              <a:gd name="connsiteY18" fmla="*/ 837255 h 5920067"/>
              <a:gd name="connsiteX19" fmla="*/ 11199600 w 11199600"/>
              <a:gd name="connsiteY19" fmla="*/ 902921 h 5920067"/>
              <a:gd name="connsiteX20" fmla="*/ 11199600 w 11199600"/>
              <a:gd name="connsiteY20" fmla="*/ 936999 h 5920067"/>
              <a:gd name="connsiteX21" fmla="*/ 11199600 w 11199600"/>
              <a:gd name="connsiteY21" fmla="*/ 1016524 h 5920067"/>
              <a:gd name="connsiteX22" fmla="*/ 11199600 w 11199600"/>
              <a:gd name="connsiteY22" fmla="*/ 1029131 h 5920067"/>
              <a:gd name="connsiteX23" fmla="*/ 11199600 w 11199600"/>
              <a:gd name="connsiteY23" fmla="*/ 1044999 h 5920067"/>
              <a:gd name="connsiteX24" fmla="*/ 11199600 w 11199600"/>
              <a:gd name="connsiteY24" fmla="*/ 1046406 h 5920067"/>
              <a:gd name="connsiteX25" fmla="*/ 11199600 w 11199600"/>
              <a:gd name="connsiteY25" fmla="*/ 1050025 h 5920067"/>
              <a:gd name="connsiteX26" fmla="*/ 11199600 w 11199600"/>
              <a:gd name="connsiteY26" fmla="*/ 1074887 h 5920067"/>
              <a:gd name="connsiteX27" fmla="*/ 11199600 w 11199600"/>
              <a:gd name="connsiteY27" fmla="*/ 1176672 h 5920067"/>
              <a:gd name="connsiteX28" fmla="*/ 11199600 w 11199600"/>
              <a:gd name="connsiteY28" fmla="*/ 1177161 h 5920067"/>
              <a:gd name="connsiteX29" fmla="*/ 11199600 w 11199600"/>
              <a:gd name="connsiteY29" fmla="*/ 1202847 h 5920067"/>
              <a:gd name="connsiteX30" fmla="*/ 11199600 w 11199600"/>
              <a:gd name="connsiteY30" fmla="*/ 1255579 h 5920067"/>
              <a:gd name="connsiteX31" fmla="*/ 11199600 w 11199600"/>
              <a:gd name="connsiteY31" fmla="*/ 1290764 h 5920067"/>
              <a:gd name="connsiteX32" fmla="*/ 11199600 w 11199600"/>
              <a:gd name="connsiteY32" fmla="*/ 1299618 h 5920067"/>
              <a:gd name="connsiteX33" fmla="*/ 11199600 w 11199600"/>
              <a:gd name="connsiteY33" fmla="*/ 1319239 h 5920067"/>
              <a:gd name="connsiteX34" fmla="*/ 11199600 w 11199600"/>
              <a:gd name="connsiteY34" fmla="*/ 1320462 h 5920067"/>
              <a:gd name="connsiteX35" fmla="*/ 11199600 w 11199600"/>
              <a:gd name="connsiteY35" fmla="*/ 1320646 h 5920067"/>
              <a:gd name="connsiteX36" fmla="*/ 11199600 w 11199600"/>
              <a:gd name="connsiteY36" fmla="*/ 1349128 h 5920067"/>
              <a:gd name="connsiteX37" fmla="*/ 11199600 w 11199600"/>
              <a:gd name="connsiteY37" fmla="*/ 1377296 h 5920067"/>
              <a:gd name="connsiteX38" fmla="*/ 11199600 w 11199600"/>
              <a:gd name="connsiteY38" fmla="*/ 1391616 h 5920067"/>
              <a:gd name="connsiteX39" fmla="*/ 11199600 w 11199600"/>
              <a:gd name="connsiteY39" fmla="*/ 1396135 h 5920067"/>
              <a:gd name="connsiteX40" fmla="*/ 11199600 w 11199600"/>
              <a:gd name="connsiteY40" fmla="*/ 1429106 h 5920067"/>
              <a:gd name="connsiteX41" fmla="*/ 11199600 w 11199600"/>
              <a:gd name="connsiteY41" fmla="*/ 1474898 h 5920067"/>
              <a:gd name="connsiteX42" fmla="*/ 11199600 w 11199600"/>
              <a:gd name="connsiteY42" fmla="*/ 1477087 h 5920067"/>
              <a:gd name="connsiteX43" fmla="*/ 11199600 w 11199600"/>
              <a:gd name="connsiteY43" fmla="*/ 1483429 h 5920067"/>
              <a:gd name="connsiteX44" fmla="*/ 11199600 w 11199600"/>
              <a:gd name="connsiteY44" fmla="*/ 1529819 h 5920067"/>
              <a:gd name="connsiteX45" fmla="*/ 11199600 w 11199600"/>
              <a:gd name="connsiteY45" fmla="*/ 1569177 h 5920067"/>
              <a:gd name="connsiteX46" fmla="*/ 11199600 w 11199600"/>
              <a:gd name="connsiteY46" fmla="*/ 1583173 h 5920067"/>
              <a:gd name="connsiteX47" fmla="*/ 11199600 w 11199600"/>
              <a:gd name="connsiteY47" fmla="*/ 1594702 h 5920067"/>
              <a:gd name="connsiteX48" fmla="*/ 11199600 w 11199600"/>
              <a:gd name="connsiteY48" fmla="*/ 1651536 h 5920067"/>
              <a:gd name="connsiteX49" fmla="*/ 11199600 w 11199600"/>
              <a:gd name="connsiteY49" fmla="*/ 1670375 h 5920067"/>
              <a:gd name="connsiteX50" fmla="*/ 11199600 w 11199600"/>
              <a:gd name="connsiteY50" fmla="*/ 1696199 h 5920067"/>
              <a:gd name="connsiteX51" fmla="*/ 11199600 w 11199600"/>
              <a:gd name="connsiteY51" fmla="*/ 1757669 h 5920067"/>
              <a:gd name="connsiteX52" fmla="*/ 11199600 w 11199600"/>
              <a:gd name="connsiteY52" fmla="*/ 1779318 h 5920067"/>
              <a:gd name="connsiteX53" fmla="*/ 11199600 w 11199600"/>
              <a:gd name="connsiteY53" fmla="*/ 1823335 h 5920067"/>
              <a:gd name="connsiteX54" fmla="*/ 11199600 w 11199600"/>
              <a:gd name="connsiteY54" fmla="*/ 1843417 h 5920067"/>
              <a:gd name="connsiteX55" fmla="*/ 11199600 w 11199600"/>
              <a:gd name="connsiteY55" fmla="*/ 1857413 h 5920067"/>
              <a:gd name="connsiteX56" fmla="*/ 11199600 w 11199600"/>
              <a:gd name="connsiteY56" fmla="*/ 1965413 h 5920067"/>
              <a:gd name="connsiteX57" fmla="*/ 11199600 w 11199600"/>
              <a:gd name="connsiteY57" fmla="*/ 1970439 h 5920067"/>
              <a:gd name="connsiteX58" fmla="*/ 11199600 w 11199600"/>
              <a:gd name="connsiteY58" fmla="*/ 2008551 h 5920067"/>
              <a:gd name="connsiteX59" fmla="*/ 11199600 w 11199600"/>
              <a:gd name="connsiteY59" fmla="*/ 2053558 h 5920067"/>
              <a:gd name="connsiteX60" fmla="*/ 11199600 w 11199600"/>
              <a:gd name="connsiteY60" fmla="*/ 2097575 h 5920067"/>
              <a:gd name="connsiteX61" fmla="*/ 11199600 w 11199600"/>
              <a:gd name="connsiteY61" fmla="*/ 2123261 h 5920067"/>
              <a:gd name="connsiteX62" fmla="*/ 11199600 w 11199600"/>
              <a:gd name="connsiteY62" fmla="*/ 2239653 h 5920067"/>
              <a:gd name="connsiteX63" fmla="*/ 11199600 w 11199600"/>
              <a:gd name="connsiteY63" fmla="*/ 2257705 h 5920067"/>
              <a:gd name="connsiteX64" fmla="*/ 11199600 w 11199600"/>
              <a:gd name="connsiteY64" fmla="*/ 2282791 h 5920067"/>
              <a:gd name="connsiteX65" fmla="*/ 11199600 w 11199600"/>
              <a:gd name="connsiteY65" fmla="*/ 2297710 h 5920067"/>
              <a:gd name="connsiteX66" fmla="*/ 11199600 w 11199600"/>
              <a:gd name="connsiteY66" fmla="*/ 2397501 h 5920067"/>
              <a:gd name="connsiteX67" fmla="*/ 11199600 w 11199600"/>
              <a:gd name="connsiteY67" fmla="*/ 2489591 h 5920067"/>
              <a:gd name="connsiteX68" fmla="*/ 11199600 w 11199600"/>
              <a:gd name="connsiteY68" fmla="*/ 2527610 h 5920067"/>
              <a:gd name="connsiteX69" fmla="*/ 11199600 w 11199600"/>
              <a:gd name="connsiteY69" fmla="*/ 2531945 h 5920067"/>
              <a:gd name="connsiteX70" fmla="*/ 11199600 w 11199600"/>
              <a:gd name="connsiteY70" fmla="*/ 2571950 h 5920067"/>
              <a:gd name="connsiteX71" fmla="*/ 11199600 w 11199600"/>
              <a:gd name="connsiteY71" fmla="*/ 2699732 h 5920067"/>
              <a:gd name="connsiteX72" fmla="*/ 11199600 w 11199600"/>
              <a:gd name="connsiteY72" fmla="*/ 2763831 h 5920067"/>
              <a:gd name="connsiteX73" fmla="*/ 11199600 w 11199600"/>
              <a:gd name="connsiteY73" fmla="*/ 2801851 h 5920067"/>
              <a:gd name="connsiteX74" fmla="*/ 11199600 w 11199600"/>
              <a:gd name="connsiteY74" fmla="*/ 2819097 h 5920067"/>
              <a:gd name="connsiteX75" fmla="*/ 11199600 w 11199600"/>
              <a:gd name="connsiteY75" fmla="*/ 2928965 h 5920067"/>
              <a:gd name="connsiteX76" fmla="*/ 11199600 w 11199600"/>
              <a:gd name="connsiteY76" fmla="*/ 2973972 h 5920067"/>
              <a:gd name="connsiteX77" fmla="*/ 11199600 w 11199600"/>
              <a:gd name="connsiteY77" fmla="*/ 3093337 h 5920067"/>
              <a:gd name="connsiteX78" fmla="*/ 11199600 w 11199600"/>
              <a:gd name="connsiteY78" fmla="*/ 3132995 h 5920067"/>
              <a:gd name="connsiteX79" fmla="*/ 11199600 w 11199600"/>
              <a:gd name="connsiteY79" fmla="*/ 3178119 h 5920067"/>
              <a:gd name="connsiteX80" fmla="*/ 11199600 w 11199600"/>
              <a:gd name="connsiteY80" fmla="*/ 3203205 h 5920067"/>
              <a:gd name="connsiteX81" fmla="*/ 11199600 w 11199600"/>
              <a:gd name="connsiteY81" fmla="*/ 3407236 h 5920067"/>
              <a:gd name="connsiteX82" fmla="*/ 11199600 w 11199600"/>
              <a:gd name="connsiteY82" fmla="*/ 3448024 h 5920067"/>
              <a:gd name="connsiteX83" fmla="*/ 11199600 w 11199600"/>
              <a:gd name="connsiteY83" fmla="*/ 3452359 h 5920067"/>
              <a:gd name="connsiteX84" fmla="*/ 11199600 w 11199600"/>
              <a:gd name="connsiteY84" fmla="*/ 3470135 h 5920067"/>
              <a:gd name="connsiteX85" fmla="*/ 11199600 w 11199600"/>
              <a:gd name="connsiteY85" fmla="*/ 3722265 h 5920067"/>
              <a:gd name="connsiteX86" fmla="*/ 11199600 w 11199600"/>
              <a:gd name="connsiteY86" fmla="*/ 3739511 h 5920067"/>
              <a:gd name="connsiteX87" fmla="*/ 11199600 w 11199600"/>
              <a:gd name="connsiteY87" fmla="*/ 3744375 h 5920067"/>
              <a:gd name="connsiteX88" fmla="*/ 11199600 w 11199600"/>
              <a:gd name="connsiteY88" fmla="*/ 3831346 h 5920067"/>
              <a:gd name="connsiteX89" fmla="*/ 11199600 w 11199600"/>
              <a:gd name="connsiteY89" fmla="*/ 4013751 h 5920067"/>
              <a:gd name="connsiteX90" fmla="*/ 11199600 w 11199600"/>
              <a:gd name="connsiteY90" fmla="*/ 4053409 h 5920067"/>
              <a:gd name="connsiteX91" fmla="*/ 11199600 w 11199600"/>
              <a:gd name="connsiteY91" fmla="*/ 4105586 h 5920067"/>
              <a:gd name="connsiteX92" fmla="*/ 11199600 w 11199600"/>
              <a:gd name="connsiteY92" fmla="*/ 4217459 h 5920067"/>
              <a:gd name="connsiteX93" fmla="*/ 11199600 w 11199600"/>
              <a:gd name="connsiteY93" fmla="*/ 4327650 h 5920067"/>
              <a:gd name="connsiteX94" fmla="*/ 11199600 w 11199600"/>
              <a:gd name="connsiteY94" fmla="*/ 4390549 h 5920067"/>
              <a:gd name="connsiteX95" fmla="*/ 11199600 w 11199600"/>
              <a:gd name="connsiteY95" fmla="*/ 4491699 h 5920067"/>
              <a:gd name="connsiteX96" fmla="*/ 11199600 w 11199600"/>
              <a:gd name="connsiteY96" fmla="*/ 4629303 h 5920067"/>
              <a:gd name="connsiteX97" fmla="*/ 11199600 w 11199600"/>
              <a:gd name="connsiteY97" fmla="*/ 4664789 h 5920067"/>
              <a:gd name="connsiteX98" fmla="*/ 11199600 w 11199600"/>
              <a:gd name="connsiteY98" fmla="*/ 4751760 h 5920067"/>
              <a:gd name="connsiteX99" fmla="*/ 11199600 w 11199600"/>
              <a:gd name="connsiteY99" fmla="*/ 4903543 h 5920067"/>
              <a:gd name="connsiteX100" fmla="*/ 11199600 w 11199600"/>
              <a:gd name="connsiteY100" fmla="*/ 5026000 h 5920067"/>
              <a:gd name="connsiteX101" fmla="*/ 11199600 w 11199600"/>
              <a:gd name="connsiteY101" fmla="*/ 5137873 h 5920067"/>
              <a:gd name="connsiteX102" fmla="*/ 11199600 w 11199600"/>
              <a:gd name="connsiteY102" fmla="*/ 5412113 h 5920067"/>
              <a:gd name="connsiteX103" fmla="*/ 11199600 w 11199600"/>
              <a:gd name="connsiteY103" fmla="*/ 5549717 h 5920067"/>
              <a:gd name="connsiteX104" fmla="*/ 11199600 w 11199600"/>
              <a:gd name="connsiteY104" fmla="*/ 5823957 h 5920067"/>
              <a:gd name="connsiteX105" fmla="*/ 11103603 w 11199600"/>
              <a:gd name="connsiteY105" fmla="*/ 5920067 h 5920067"/>
              <a:gd name="connsiteX106" fmla="*/ 95997 w 11199600"/>
              <a:gd name="connsiteY106" fmla="*/ 5920067 h 5920067"/>
              <a:gd name="connsiteX107" fmla="*/ 0 w 11199600"/>
              <a:gd name="connsiteY107" fmla="*/ 5823957 h 5920067"/>
              <a:gd name="connsiteX108" fmla="*/ 0 w 11199600"/>
              <a:gd name="connsiteY108" fmla="*/ 5820222 h 5920067"/>
              <a:gd name="connsiteX109" fmla="*/ 0 w 11199600"/>
              <a:gd name="connsiteY109" fmla="*/ 5811351 h 5920067"/>
              <a:gd name="connsiteX110" fmla="*/ 0 w 11199600"/>
              <a:gd name="connsiteY110" fmla="*/ 5794075 h 5920067"/>
              <a:gd name="connsiteX111" fmla="*/ 0 w 11199600"/>
              <a:gd name="connsiteY111" fmla="*/ 5765594 h 5920067"/>
              <a:gd name="connsiteX112" fmla="*/ 0 w 11199600"/>
              <a:gd name="connsiteY112" fmla="*/ 5723106 h 5920067"/>
              <a:gd name="connsiteX113" fmla="*/ 0 w 11199600"/>
              <a:gd name="connsiteY113" fmla="*/ 5663809 h 5920067"/>
              <a:gd name="connsiteX114" fmla="*/ 0 w 11199600"/>
              <a:gd name="connsiteY114" fmla="*/ 5584902 h 5920067"/>
              <a:gd name="connsiteX115" fmla="*/ 0 w 11199600"/>
              <a:gd name="connsiteY115" fmla="*/ 5549717 h 5920067"/>
              <a:gd name="connsiteX116" fmla="*/ 0 w 11199600"/>
              <a:gd name="connsiteY116" fmla="*/ 5548611 h 5920067"/>
              <a:gd name="connsiteX117" fmla="*/ 0 w 11199600"/>
              <a:gd name="connsiteY117" fmla="*/ 5540863 h 5920067"/>
              <a:gd name="connsiteX118" fmla="*/ 0 w 11199600"/>
              <a:gd name="connsiteY118" fmla="*/ 5520020 h 5920067"/>
              <a:gd name="connsiteX119" fmla="*/ 0 w 11199600"/>
              <a:gd name="connsiteY119" fmla="*/ 5519835 h 5920067"/>
              <a:gd name="connsiteX120" fmla="*/ 0 w 11199600"/>
              <a:gd name="connsiteY120" fmla="*/ 5478886 h 5920067"/>
              <a:gd name="connsiteX121" fmla="*/ 0 w 11199600"/>
              <a:gd name="connsiteY121" fmla="*/ 5448866 h 5920067"/>
              <a:gd name="connsiteX122" fmla="*/ 0 w 11199600"/>
              <a:gd name="connsiteY122" fmla="*/ 5444347 h 5920067"/>
              <a:gd name="connsiteX123" fmla="*/ 0 w 11199600"/>
              <a:gd name="connsiteY123" fmla="*/ 5411375 h 5920067"/>
              <a:gd name="connsiteX124" fmla="*/ 0 w 11199600"/>
              <a:gd name="connsiteY124" fmla="*/ 5365584 h 5920067"/>
              <a:gd name="connsiteX125" fmla="*/ 0 w 11199600"/>
              <a:gd name="connsiteY125" fmla="*/ 5357053 h 5920067"/>
              <a:gd name="connsiteX126" fmla="*/ 0 w 11199600"/>
              <a:gd name="connsiteY126" fmla="*/ 5310662 h 5920067"/>
              <a:gd name="connsiteX127" fmla="*/ 0 w 11199600"/>
              <a:gd name="connsiteY127" fmla="*/ 5257308 h 5920067"/>
              <a:gd name="connsiteX128" fmla="*/ 0 w 11199600"/>
              <a:gd name="connsiteY128" fmla="*/ 5245780 h 5920067"/>
              <a:gd name="connsiteX129" fmla="*/ 0 w 11199600"/>
              <a:gd name="connsiteY129" fmla="*/ 5170107 h 5920067"/>
              <a:gd name="connsiteX130" fmla="*/ 0 w 11199600"/>
              <a:gd name="connsiteY130" fmla="*/ 5144283 h 5920067"/>
              <a:gd name="connsiteX131" fmla="*/ 0 w 11199600"/>
              <a:gd name="connsiteY131" fmla="*/ 5082813 h 5920067"/>
              <a:gd name="connsiteX132" fmla="*/ 0 w 11199600"/>
              <a:gd name="connsiteY132" fmla="*/ 5017146 h 5920067"/>
              <a:gd name="connsiteX133" fmla="*/ 0 w 11199600"/>
              <a:gd name="connsiteY133" fmla="*/ 4983068 h 5920067"/>
              <a:gd name="connsiteX134" fmla="*/ 0 w 11199600"/>
              <a:gd name="connsiteY134" fmla="*/ 4903543 h 5920067"/>
              <a:gd name="connsiteX135" fmla="*/ 0 w 11199600"/>
              <a:gd name="connsiteY135" fmla="*/ 4899808 h 5920067"/>
              <a:gd name="connsiteX136" fmla="*/ 0 w 11199600"/>
              <a:gd name="connsiteY136" fmla="*/ 4890937 h 5920067"/>
              <a:gd name="connsiteX137" fmla="*/ 0 w 11199600"/>
              <a:gd name="connsiteY137" fmla="*/ 4875069 h 5920067"/>
              <a:gd name="connsiteX138" fmla="*/ 0 w 11199600"/>
              <a:gd name="connsiteY138" fmla="*/ 4873661 h 5920067"/>
              <a:gd name="connsiteX139" fmla="*/ 0 w 11199600"/>
              <a:gd name="connsiteY139" fmla="*/ 4870043 h 5920067"/>
              <a:gd name="connsiteX140" fmla="*/ 0 w 11199600"/>
              <a:gd name="connsiteY140" fmla="*/ 4845180 h 5920067"/>
              <a:gd name="connsiteX141" fmla="*/ 0 w 11199600"/>
              <a:gd name="connsiteY141" fmla="*/ 4802692 h 5920067"/>
              <a:gd name="connsiteX142" fmla="*/ 0 w 11199600"/>
              <a:gd name="connsiteY142" fmla="*/ 4743395 h 5920067"/>
              <a:gd name="connsiteX143" fmla="*/ 0 w 11199600"/>
              <a:gd name="connsiteY143" fmla="*/ 4742906 h 5920067"/>
              <a:gd name="connsiteX144" fmla="*/ 0 w 11199600"/>
              <a:gd name="connsiteY144" fmla="*/ 4717221 h 5920067"/>
              <a:gd name="connsiteX145" fmla="*/ 0 w 11199600"/>
              <a:gd name="connsiteY145" fmla="*/ 4664488 h 5920067"/>
              <a:gd name="connsiteX146" fmla="*/ 0 w 11199600"/>
              <a:gd name="connsiteY146" fmla="*/ 4629303 h 5920067"/>
              <a:gd name="connsiteX147" fmla="*/ 0 w 11199600"/>
              <a:gd name="connsiteY147" fmla="*/ 4628197 h 5920067"/>
              <a:gd name="connsiteX148" fmla="*/ 0 w 11199600"/>
              <a:gd name="connsiteY148" fmla="*/ 4620449 h 5920067"/>
              <a:gd name="connsiteX149" fmla="*/ 0 w 11199600"/>
              <a:gd name="connsiteY149" fmla="*/ 4600829 h 5920067"/>
              <a:gd name="connsiteX150" fmla="*/ 0 w 11199600"/>
              <a:gd name="connsiteY150" fmla="*/ 4599606 h 5920067"/>
              <a:gd name="connsiteX151" fmla="*/ 0 w 11199600"/>
              <a:gd name="connsiteY151" fmla="*/ 4599421 h 5920067"/>
              <a:gd name="connsiteX152" fmla="*/ 0 w 11199600"/>
              <a:gd name="connsiteY152" fmla="*/ 4558472 h 5920067"/>
              <a:gd name="connsiteX153" fmla="*/ 0 w 11199600"/>
              <a:gd name="connsiteY153" fmla="*/ 4542771 h 5920067"/>
              <a:gd name="connsiteX154" fmla="*/ 0 w 11199600"/>
              <a:gd name="connsiteY154" fmla="*/ 4528452 h 5920067"/>
              <a:gd name="connsiteX155" fmla="*/ 0 w 11199600"/>
              <a:gd name="connsiteY155" fmla="*/ 4523933 h 5920067"/>
              <a:gd name="connsiteX156" fmla="*/ 0 w 11199600"/>
              <a:gd name="connsiteY156" fmla="*/ 4490961 h 5920067"/>
              <a:gd name="connsiteX157" fmla="*/ 0 w 11199600"/>
              <a:gd name="connsiteY157" fmla="*/ 4445170 h 5920067"/>
              <a:gd name="connsiteX158" fmla="*/ 0 w 11199600"/>
              <a:gd name="connsiteY158" fmla="*/ 4442981 h 5920067"/>
              <a:gd name="connsiteX159" fmla="*/ 0 w 11199600"/>
              <a:gd name="connsiteY159" fmla="*/ 4436639 h 5920067"/>
              <a:gd name="connsiteX160" fmla="*/ 0 w 11199600"/>
              <a:gd name="connsiteY160" fmla="*/ 4390248 h 5920067"/>
              <a:gd name="connsiteX161" fmla="*/ 0 w 11199600"/>
              <a:gd name="connsiteY161" fmla="*/ 4350891 h 5920067"/>
              <a:gd name="connsiteX162" fmla="*/ 0 w 11199600"/>
              <a:gd name="connsiteY162" fmla="*/ 4336894 h 5920067"/>
              <a:gd name="connsiteX163" fmla="*/ 0 w 11199600"/>
              <a:gd name="connsiteY163" fmla="*/ 4325366 h 5920067"/>
              <a:gd name="connsiteX164" fmla="*/ 0 w 11199600"/>
              <a:gd name="connsiteY164" fmla="*/ 4268531 h 5920067"/>
              <a:gd name="connsiteX165" fmla="*/ 0 w 11199600"/>
              <a:gd name="connsiteY165" fmla="*/ 4249693 h 5920067"/>
              <a:gd name="connsiteX166" fmla="*/ 0 w 11199600"/>
              <a:gd name="connsiteY166" fmla="*/ 4223869 h 5920067"/>
              <a:gd name="connsiteX167" fmla="*/ 0 w 11199600"/>
              <a:gd name="connsiteY167" fmla="*/ 4162399 h 5920067"/>
              <a:gd name="connsiteX168" fmla="*/ 0 w 11199600"/>
              <a:gd name="connsiteY168" fmla="*/ 4140749 h 5920067"/>
              <a:gd name="connsiteX169" fmla="*/ 0 w 11199600"/>
              <a:gd name="connsiteY169" fmla="*/ 4096732 h 5920067"/>
              <a:gd name="connsiteX170" fmla="*/ 0 w 11199600"/>
              <a:gd name="connsiteY170" fmla="*/ 4076651 h 5920067"/>
              <a:gd name="connsiteX171" fmla="*/ 0 w 11199600"/>
              <a:gd name="connsiteY171" fmla="*/ 4062654 h 5920067"/>
              <a:gd name="connsiteX172" fmla="*/ 0 w 11199600"/>
              <a:gd name="connsiteY172" fmla="*/ 3954655 h 5920067"/>
              <a:gd name="connsiteX173" fmla="*/ 0 w 11199600"/>
              <a:gd name="connsiteY173" fmla="*/ 3949629 h 5920067"/>
              <a:gd name="connsiteX174" fmla="*/ 0 w 11199600"/>
              <a:gd name="connsiteY174" fmla="*/ 3911516 h 5920067"/>
              <a:gd name="connsiteX175" fmla="*/ 0 w 11199600"/>
              <a:gd name="connsiteY175" fmla="*/ 3866509 h 5920067"/>
              <a:gd name="connsiteX176" fmla="*/ 0 w 11199600"/>
              <a:gd name="connsiteY176" fmla="*/ 3822492 h 5920067"/>
              <a:gd name="connsiteX177" fmla="*/ 0 w 11199600"/>
              <a:gd name="connsiteY177" fmla="*/ 3796807 h 5920067"/>
              <a:gd name="connsiteX178" fmla="*/ 0 w 11199600"/>
              <a:gd name="connsiteY178" fmla="*/ 3680415 h 5920067"/>
              <a:gd name="connsiteX179" fmla="*/ 0 w 11199600"/>
              <a:gd name="connsiteY179" fmla="*/ 3662362 h 5920067"/>
              <a:gd name="connsiteX180" fmla="*/ 0 w 11199600"/>
              <a:gd name="connsiteY180" fmla="*/ 3637276 h 5920067"/>
              <a:gd name="connsiteX181" fmla="*/ 0 w 11199600"/>
              <a:gd name="connsiteY181" fmla="*/ 3622357 h 5920067"/>
              <a:gd name="connsiteX182" fmla="*/ 0 w 11199600"/>
              <a:gd name="connsiteY182" fmla="*/ 3522567 h 5920067"/>
              <a:gd name="connsiteX183" fmla="*/ 0 w 11199600"/>
              <a:gd name="connsiteY183" fmla="*/ 3430477 h 5920067"/>
              <a:gd name="connsiteX184" fmla="*/ 0 w 11199600"/>
              <a:gd name="connsiteY184" fmla="*/ 3392457 h 5920067"/>
              <a:gd name="connsiteX185" fmla="*/ 0 w 11199600"/>
              <a:gd name="connsiteY185" fmla="*/ 3388122 h 5920067"/>
              <a:gd name="connsiteX186" fmla="*/ 0 w 11199600"/>
              <a:gd name="connsiteY186" fmla="*/ 3348117 h 5920067"/>
              <a:gd name="connsiteX187" fmla="*/ 0 w 11199600"/>
              <a:gd name="connsiteY187" fmla="*/ 3220335 h 5920067"/>
              <a:gd name="connsiteX188" fmla="*/ 0 w 11199600"/>
              <a:gd name="connsiteY188" fmla="*/ 3156237 h 5920067"/>
              <a:gd name="connsiteX189" fmla="*/ 0 w 11199600"/>
              <a:gd name="connsiteY189" fmla="*/ 3118217 h 5920067"/>
              <a:gd name="connsiteX190" fmla="*/ 0 w 11199600"/>
              <a:gd name="connsiteY190" fmla="*/ 3100970 h 5920067"/>
              <a:gd name="connsiteX191" fmla="*/ 0 w 11199600"/>
              <a:gd name="connsiteY191" fmla="*/ 2991102 h 5920067"/>
              <a:gd name="connsiteX192" fmla="*/ 0 w 11199600"/>
              <a:gd name="connsiteY192" fmla="*/ 2946095 h 5920067"/>
              <a:gd name="connsiteX193" fmla="*/ 0 w 11199600"/>
              <a:gd name="connsiteY193" fmla="*/ 2826730 h 5920067"/>
              <a:gd name="connsiteX194" fmla="*/ 0 w 11199600"/>
              <a:gd name="connsiteY194" fmla="*/ 2787072 h 5920067"/>
              <a:gd name="connsiteX195" fmla="*/ 0 w 11199600"/>
              <a:gd name="connsiteY195" fmla="*/ 2741948 h 5920067"/>
              <a:gd name="connsiteX196" fmla="*/ 0 w 11199600"/>
              <a:gd name="connsiteY196" fmla="*/ 2716862 h 5920067"/>
              <a:gd name="connsiteX197" fmla="*/ 0 w 11199600"/>
              <a:gd name="connsiteY197" fmla="*/ 2512832 h 5920067"/>
              <a:gd name="connsiteX198" fmla="*/ 0 w 11199600"/>
              <a:gd name="connsiteY198" fmla="*/ 2472043 h 5920067"/>
              <a:gd name="connsiteX199" fmla="*/ 0 w 11199600"/>
              <a:gd name="connsiteY199" fmla="*/ 2467708 h 5920067"/>
              <a:gd name="connsiteX200" fmla="*/ 0 w 11199600"/>
              <a:gd name="connsiteY200" fmla="*/ 2449933 h 5920067"/>
              <a:gd name="connsiteX201" fmla="*/ 0 w 11199600"/>
              <a:gd name="connsiteY201" fmla="*/ 2197803 h 5920067"/>
              <a:gd name="connsiteX202" fmla="*/ 0 w 11199600"/>
              <a:gd name="connsiteY202" fmla="*/ 2180556 h 5920067"/>
              <a:gd name="connsiteX203" fmla="*/ 0 w 11199600"/>
              <a:gd name="connsiteY203" fmla="*/ 2175692 h 5920067"/>
              <a:gd name="connsiteX204" fmla="*/ 0 w 11199600"/>
              <a:gd name="connsiteY204" fmla="*/ 2088721 h 5920067"/>
              <a:gd name="connsiteX205" fmla="*/ 0 w 11199600"/>
              <a:gd name="connsiteY205" fmla="*/ 1906316 h 5920067"/>
              <a:gd name="connsiteX206" fmla="*/ 0 w 11199600"/>
              <a:gd name="connsiteY206" fmla="*/ 1866658 h 5920067"/>
              <a:gd name="connsiteX207" fmla="*/ 0 w 11199600"/>
              <a:gd name="connsiteY207" fmla="*/ 1814481 h 5920067"/>
              <a:gd name="connsiteX208" fmla="*/ 0 w 11199600"/>
              <a:gd name="connsiteY208" fmla="*/ 1702609 h 5920067"/>
              <a:gd name="connsiteX209" fmla="*/ 0 w 11199600"/>
              <a:gd name="connsiteY209" fmla="*/ 1592418 h 5920067"/>
              <a:gd name="connsiteX210" fmla="*/ 0 w 11199600"/>
              <a:gd name="connsiteY210" fmla="*/ 1529519 h 5920067"/>
              <a:gd name="connsiteX211" fmla="*/ 0 w 11199600"/>
              <a:gd name="connsiteY211" fmla="*/ 1428369 h 5920067"/>
              <a:gd name="connsiteX212" fmla="*/ 0 w 11199600"/>
              <a:gd name="connsiteY212" fmla="*/ 1290764 h 5920067"/>
              <a:gd name="connsiteX213" fmla="*/ 0 w 11199600"/>
              <a:gd name="connsiteY213" fmla="*/ 1255278 h 5920067"/>
              <a:gd name="connsiteX214" fmla="*/ 0 w 11199600"/>
              <a:gd name="connsiteY214" fmla="*/ 1168307 h 5920067"/>
              <a:gd name="connsiteX215" fmla="*/ 0 w 11199600"/>
              <a:gd name="connsiteY215" fmla="*/ 1016524 h 5920067"/>
              <a:gd name="connsiteX216" fmla="*/ 0 w 11199600"/>
              <a:gd name="connsiteY216" fmla="*/ 894067 h 5920067"/>
              <a:gd name="connsiteX217" fmla="*/ 0 w 11199600"/>
              <a:gd name="connsiteY217" fmla="*/ 782195 h 5920067"/>
              <a:gd name="connsiteX218" fmla="*/ 0 w 11199600"/>
              <a:gd name="connsiteY218" fmla="*/ 507955 h 5920067"/>
              <a:gd name="connsiteX219" fmla="*/ 0 w 11199600"/>
              <a:gd name="connsiteY219" fmla="*/ 370350 h 5920067"/>
              <a:gd name="connsiteX220" fmla="*/ 0 w 11199600"/>
              <a:gd name="connsiteY220" fmla="*/ 96110 h 5920067"/>
              <a:gd name="connsiteX221" fmla="*/ 95997 w 11199600"/>
              <a:gd name="connsiteY221" fmla="*/ 0 h 5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</a:cxnLst>
            <a:rect l="l" t="t" r="r" b="b"/>
            <a:pathLst>
              <a:path w="11199600" h="5920067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cubicBezTo>
                  <a:pt x="11199600" y="1328117"/>
                  <a:pt x="11199600" y="1337455"/>
                  <a:pt x="11199600" y="1349128"/>
                </a:cubicBez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239653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9591"/>
                </a:lnTo>
                <a:lnTo>
                  <a:pt x="11199600" y="2527610"/>
                </a:lnTo>
                <a:lnTo>
                  <a:pt x="11199600" y="2531945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801851"/>
                </a:lnTo>
                <a:lnTo>
                  <a:pt x="11199600" y="2819097"/>
                </a:lnTo>
                <a:lnTo>
                  <a:pt x="11199600" y="2928965"/>
                </a:lnTo>
                <a:lnTo>
                  <a:pt x="11199600" y="2973972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178119"/>
                </a:lnTo>
                <a:lnTo>
                  <a:pt x="11199600" y="3203205"/>
                </a:lnTo>
                <a:lnTo>
                  <a:pt x="11199600" y="3407236"/>
                </a:lnTo>
                <a:lnTo>
                  <a:pt x="11199600" y="3448024"/>
                </a:lnTo>
                <a:lnTo>
                  <a:pt x="11199600" y="3452359"/>
                </a:lnTo>
                <a:lnTo>
                  <a:pt x="11199600" y="3470135"/>
                </a:lnTo>
                <a:lnTo>
                  <a:pt x="11199600" y="3722265"/>
                </a:lnTo>
                <a:lnTo>
                  <a:pt x="11199600" y="3739511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013751"/>
                </a:lnTo>
                <a:lnTo>
                  <a:pt x="11199600" y="4053409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327650"/>
                </a:lnTo>
                <a:lnTo>
                  <a:pt x="11199600" y="439054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664789"/>
                </a:lnTo>
                <a:lnTo>
                  <a:pt x="11199600" y="4751760"/>
                </a:lnTo>
                <a:lnTo>
                  <a:pt x="11199600" y="4903543"/>
                </a:lnTo>
                <a:lnTo>
                  <a:pt x="11199600" y="5026000"/>
                </a:lnTo>
                <a:lnTo>
                  <a:pt x="11199600" y="5137873"/>
                </a:lnTo>
                <a:lnTo>
                  <a:pt x="11199600" y="5412113"/>
                </a:lnTo>
                <a:lnTo>
                  <a:pt x="11199600" y="5549717"/>
                </a:lnTo>
                <a:lnTo>
                  <a:pt x="11199600" y="5823957"/>
                </a:lnTo>
                <a:cubicBezTo>
                  <a:pt x="11199600" y="5920067"/>
                  <a:pt x="11103603" y="5920067"/>
                  <a:pt x="11103603" y="5920067"/>
                </a:cubicBezTo>
                <a:cubicBezTo>
                  <a:pt x="11103603" y="5920067"/>
                  <a:pt x="11103603" y="5920067"/>
                  <a:pt x="95997" y="5920067"/>
                </a:cubicBezTo>
                <a:cubicBezTo>
                  <a:pt x="0" y="5920067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249" b="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>
          <a:xfrm>
            <a:off x="747947" y="3751396"/>
            <a:ext cx="441965" cy="108604"/>
          </a:xfrm>
          <a:prstGeom prst="rect">
            <a:avLst/>
          </a:prstGeo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79673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754527" y="1036649"/>
            <a:ext cx="9350619" cy="25431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39390" indent="-239390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478781" indent="-237974">
              <a:buClr>
                <a:schemeClr val="accent2"/>
              </a:buClr>
              <a:defRPr/>
            </a:lvl3pPr>
            <a:lvl4pPr marL="721003" indent="-232308">
              <a:buClr>
                <a:schemeClr val="accent3"/>
              </a:buClr>
              <a:defRPr/>
            </a:lvl4pPr>
            <a:lvl5pPr marL="956144" indent="-225225">
              <a:buClr>
                <a:schemeClr val="accent4"/>
              </a:buCl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527" y="162074"/>
            <a:ext cx="9350619" cy="493070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47947" y="3751396"/>
            <a:ext cx="441965" cy="108604"/>
          </a:xfrm>
          <a:prstGeom prst="rect">
            <a:avLst/>
          </a:prstGeo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754527" y="737802"/>
            <a:ext cx="9350619" cy="25172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517"/>
              </a:lnSpc>
              <a:defRPr sz="1338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9998665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527" y="162074"/>
            <a:ext cx="9350619" cy="493070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47947" y="3751396"/>
            <a:ext cx="441965" cy="108604"/>
          </a:xfrm>
          <a:prstGeom prst="rect">
            <a:avLst/>
          </a:prstGeo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06601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>
          <a:xfrm>
            <a:off x="747947" y="3751396"/>
            <a:ext cx="441965" cy="108604"/>
          </a:xfrm>
          <a:prstGeom prst="rect">
            <a:avLst/>
          </a:prstGeom>
        </p:spPr>
        <p:txBody>
          <a:bodyPr/>
          <a:lstStyle/>
          <a:p>
            <a:fld id="{DDD2A080-DA64-4F5C-9131-47EB793B441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11907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/>
          <p:cNvSpPr>
            <a:spLocks noChangeAspect="1"/>
          </p:cNvSpPr>
          <p:nvPr userDrawn="1"/>
        </p:nvSpPr>
        <p:spPr bwMode="gray">
          <a:xfrm>
            <a:off x="619040" y="978810"/>
            <a:ext cx="9495689" cy="1518866"/>
          </a:xfrm>
          <a:custGeom>
            <a:avLst/>
            <a:gdLst>
              <a:gd name="T0" fmla="*/ 2480 w 2480"/>
              <a:gd name="T1" fmla="*/ 528 h 611"/>
              <a:gd name="T2" fmla="*/ 2480 w 2480"/>
              <a:gd name="T3" fmla="*/ 32 h 611"/>
              <a:gd name="T4" fmla="*/ 2448 w 2480"/>
              <a:gd name="T5" fmla="*/ 0 h 611"/>
              <a:gd name="T6" fmla="*/ 32 w 2480"/>
              <a:gd name="T7" fmla="*/ 0 h 611"/>
              <a:gd name="T8" fmla="*/ 0 w 2480"/>
              <a:gd name="T9" fmla="*/ 32 h 611"/>
              <a:gd name="T10" fmla="*/ 0 w 2480"/>
              <a:gd name="T11" fmla="*/ 528 h 611"/>
              <a:gd name="T12" fmla="*/ 32 w 2480"/>
              <a:gd name="T13" fmla="*/ 560 h 611"/>
              <a:gd name="T14" fmla="*/ 237 w 2480"/>
              <a:gd name="T15" fmla="*/ 560 h 611"/>
              <a:gd name="T16" fmla="*/ 271 w 2480"/>
              <a:gd name="T17" fmla="*/ 604 h 611"/>
              <a:gd name="T18" fmla="*/ 289 w 2480"/>
              <a:gd name="T19" fmla="*/ 604 h 611"/>
              <a:gd name="T20" fmla="*/ 323 w 2480"/>
              <a:gd name="T21" fmla="*/ 560 h 611"/>
              <a:gd name="T22" fmla="*/ 2448 w 2480"/>
              <a:gd name="T23" fmla="*/ 560 h 611"/>
              <a:gd name="T24" fmla="*/ 2480 w 2480"/>
              <a:gd name="T25" fmla="*/ 528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80" h="611">
                <a:moveTo>
                  <a:pt x="2480" y="528"/>
                </a:moveTo>
                <a:cubicBezTo>
                  <a:pt x="2480" y="32"/>
                  <a:pt x="2480" y="32"/>
                  <a:pt x="2480" y="32"/>
                </a:cubicBezTo>
                <a:cubicBezTo>
                  <a:pt x="2480" y="32"/>
                  <a:pt x="2480" y="0"/>
                  <a:pt x="2448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0"/>
                  <a:pt x="0" y="0"/>
                  <a:pt x="0" y="32"/>
                </a:cubicBezTo>
                <a:cubicBezTo>
                  <a:pt x="0" y="528"/>
                  <a:pt x="0" y="528"/>
                  <a:pt x="0" y="528"/>
                </a:cubicBezTo>
                <a:cubicBezTo>
                  <a:pt x="0" y="528"/>
                  <a:pt x="0" y="560"/>
                  <a:pt x="32" y="560"/>
                </a:cubicBezTo>
                <a:cubicBezTo>
                  <a:pt x="237" y="560"/>
                  <a:pt x="237" y="560"/>
                  <a:pt x="237" y="560"/>
                </a:cubicBezTo>
                <a:cubicBezTo>
                  <a:pt x="271" y="604"/>
                  <a:pt x="271" y="604"/>
                  <a:pt x="271" y="604"/>
                </a:cubicBezTo>
                <a:cubicBezTo>
                  <a:pt x="276" y="611"/>
                  <a:pt x="284" y="611"/>
                  <a:pt x="289" y="604"/>
                </a:cubicBezTo>
                <a:cubicBezTo>
                  <a:pt x="323" y="560"/>
                  <a:pt x="323" y="560"/>
                  <a:pt x="323" y="560"/>
                </a:cubicBezTo>
                <a:cubicBezTo>
                  <a:pt x="2448" y="560"/>
                  <a:pt x="2448" y="560"/>
                  <a:pt x="2448" y="560"/>
                </a:cubicBezTo>
                <a:cubicBezTo>
                  <a:pt x="2448" y="560"/>
                  <a:pt x="2480" y="560"/>
                  <a:pt x="2480" y="528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1594" tIns="40797" rIns="81594" bIns="40797" numCol="1" anchor="t" anchorCtr="0" compatLnSpc="1">
            <a:prstTxWarp prst="textNoShape">
              <a:avLst/>
            </a:prstTxWarp>
          </a:bodyPr>
          <a:lstStyle/>
          <a:p>
            <a:endParaRPr lang="en-GB" sz="1606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1045931" y="978813"/>
            <a:ext cx="9068268" cy="136739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lnSpc>
                <a:spcPts val="4105"/>
              </a:lnSpc>
              <a:defRPr sz="4105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6166" y="3581534"/>
            <a:ext cx="1354714" cy="218225"/>
          </a:xfrm>
          <a:prstGeom prst="rect">
            <a:avLst/>
          </a:prstGeom>
        </p:spPr>
      </p:pic>
      <p:grpSp>
        <p:nvGrpSpPr>
          <p:cNvPr id="36" name="Group 35"/>
          <p:cNvGrpSpPr/>
          <p:nvPr userDrawn="1"/>
        </p:nvGrpSpPr>
        <p:grpSpPr>
          <a:xfrm>
            <a:off x="-1807565" y="3673285"/>
            <a:ext cx="1657262" cy="288694"/>
            <a:chOff x="-2025698" y="6445247"/>
            <a:chExt cx="1857255" cy="417516"/>
          </a:xfrm>
        </p:grpSpPr>
        <p:sp>
          <p:nvSpPr>
            <p:cNvPr id="37" name="Rectangle 104"/>
            <p:cNvSpPr>
              <a:spLocks noChangeArrowheads="1"/>
            </p:cNvSpPr>
            <p:nvPr userDrawn="1"/>
          </p:nvSpPr>
          <p:spPr bwMode="gray">
            <a:xfrm>
              <a:off x="-2025698" y="6445247"/>
              <a:ext cx="1447848" cy="417516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lIns="72000" tIns="180000" rIns="72000" bIns="180000" anchor="ctr">
              <a:noAutofit/>
            </a:bodyPr>
            <a:lstStyle/>
            <a:p>
              <a:pPr marL="0" marR="0" lvl="0" indent="0" defTabSz="815909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GB" sz="1071" b="1" i="0" u="none" strike="noStrike" kern="0" cap="none" spc="0" normalizeH="0" baseline="0" dirty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No content below </a:t>
              </a:r>
              <a:br>
                <a:rPr kumimoji="0" lang="en-GB" altLang="en-GB" sz="1071" b="1" i="0" u="none" strike="noStrike" kern="0" cap="none" spc="0" normalizeH="0" baseline="0" dirty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</a:br>
              <a:r>
                <a:rPr kumimoji="0" lang="en-GB" altLang="en-GB" sz="1071" b="1" i="0" u="none" strike="noStrike" kern="0" cap="none" spc="0" normalizeH="0" baseline="0" dirty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the grey line</a:t>
              </a:r>
            </a:p>
          </p:txBody>
        </p:sp>
        <p:grpSp>
          <p:nvGrpSpPr>
            <p:cNvPr id="38" name="Group 37"/>
            <p:cNvGrpSpPr/>
            <p:nvPr userDrawn="1"/>
          </p:nvGrpSpPr>
          <p:grpSpPr bwMode="gray">
            <a:xfrm>
              <a:off x="-546100" y="6452392"/>
              <a:ext cx="377657" cy="403227"/>
              <a:chOff x="-2035174" y="6454773"/>
              <a:chExt cx="1872000" cy="403227"/>
            </a:xfrm>
          </p:grpSpPr>
          <p:cxnSp>
            <p:nvCxnSpPr>
              <p:cNvPr id="39" name="Straight Connector 38"/>
              <p:cNvCxnSpPr/>
              <p:nvPr userDrawn="1"/>
            </p:nvCxnSpPr>
            <p:spPr bwMode="gray">
              <a:xfrm>
                <a:off x="-2035174" y="6858000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  <p:cxnSp>
            <p:nvCxnSpPr>
              <p:cNvPr id="40" name="Straight Connector 39"/>
              <p:cNvCxnSpPr/>
              <p:nvPr userDrawn="1"/>
            </p:nvCxnSpPr>
            <p:spPr bwMode="gray">
              <a:xfrm>
                <a:off x="-2035174" y="6454773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</p:grpSp>
      </p:grpSp>
      <p:grpSp>
        <p:nvGrpSpPr>
          <p:cNvPr id="58" name="Group 57"/>
          <p:cNvGrpSpPr/>
          <p:nvPr userDrawn="1"/>
        </p:nvGrpSpPr>
        <p:grpSpPr>
          <a:xfrm>
            <a:off x="-1816022" y="3"/>
            <a:ext cx="1678875" cy="2988265"/>
            <a:chOff x="-2035175" y="0"/>
            <a:chExt cx="1881477" cy="5176145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892" noProof="0" dirty="0"/>
            </a:p>
          </p:txBody>
        </p:sp>
        <p:grpSp>
          <p:nvGrpSpPr>
            <p:cNvPr id="60" name="Group 59"/>
            <p:cNvGrpSpPr/>
            <p:nvPr userDrawn="1"/>
          </p:nvGrpSpPr>
          <p:grpSpPr>
            <a:xfrm>
              <a:off x="-2035175" y="0"/>
              <a:ext cx="1872000" cy="5176145"/>
              <a:chOff x="-2035175" y="0"/>
              <a:chExt cx="1872000" cy="5730106"/>
            </a:xfrm>
          </p:grpSpPr>
          <p:sp>
            <p:nvSpPr>
              <p:cNvPr id="61" name="Rectangle 104"/>
              <p:cNvSpPr>
                <a:spLocks noChangeArrowheads="1"/>
              </p:cNvSpPr>
              <p:nvPr/>
            </p:nvSpPr>
            <p:spPr bwMode="gray">
              <a:xfrm>
                <a:off x="-2035175" y="4672569"/>
                <a:ext cx="1872000" cy="1057537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62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63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64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65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66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67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68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69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70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71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71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72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73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84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85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86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87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88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89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90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91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95" name="Picture 94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96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97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8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99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100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101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2861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754527" y="738032"/>
            <a:ext cx="9350619" cy="28417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9390" indent="-239390">
              <a:buClr>
                <a:schemeClr val="accent1"/>
              </a:buClr>
              <a:buFont typeface="ING Me" pitchFamily="2" charset="0"/>
              <a:buChar char="•"/>
              <a:defRPr/>
            </a:lvl1pPr>
            <a:lvl2pPr marL="480197" indent="-239390">
              <a:buClr>
                <a:schemeClr val="accent2"/>
              </a:buClr>
              <a:buFont typeface="ING Me" pitchFamily="2" charset="0"/>
              <a:buChar char="•"/>
              <a:defRPr/>
            </a:lvl2pPr>
            <a:lvl3pPr marL="718170" indent="-237974">
              <a:buClr>
                <a:schemeClr val="accent3"/>
              </a:buClr>
              <a:defRPr/>
            </a:lvl3pPr>
            <a:lvl4pPr marL="961810" indent="-232308">
              <a:buClr>
                <a:schemeClr val="accent4"/>
              </a:buClr>
              <a:defRPr/>
            </a:lvl4pPr>
            <a:lvl5pPr marL="1196951" indent="-225225">
              <a:buClr>
                <a:schemeClr val="accent5"/>
              </a:buCl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527" y="162074"/>
            <a:ext cx="9350619" cy="493070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47947" y="3751396"/>
            <a:ext cx="441965" cy="108604"/>
          </a:xfrm>
          <a:prstGeom prst="rect">
            <a:avLst/>
          </a:prstGeo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99510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>
            <a:grpSpLocks noChangeAspect="1"/>
          </p:cNvGrpSpPr>
          <p:nvPr userDrawn="1"/>
        </p:nvGrpSpPr>
        <p:grpSpPr bwMode="gray">
          <a:xfrm>
            <a:off x="5" y="948646"/>
            <a:ext cx="5272991" cy="1758270"/>
            <a:chOff x="3465513" y="2070100"/>
            <a:chExt cx="5260975" cy="2711450"/>
          </a:xfrm>
        </p:grpSpPr>
        <p:sp>
          <p:nvSpPr>
            <p:cNvPr id="67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606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606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751724" y="1161727"/>
            <a:ext cx="4352697" cy="84380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lnSpc>
                <a:spcPts val="3391"/>
              </a:lnSpc>
              <a:defRPr sz="3391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751724" y="2327435"/>
            <a:ext cx="4352697" cy="17712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l">
              <a:lnSpc>
                <a:spcPts val="1963"/>
              </a:lnSpc>
              <a:buNone/>
              <a:defRPr sz="1517" b="0" i="0"/>
            </a:lvl1pPr>
            <a:lvl2pPr marL="407944" indent="0" algn="ctr">
              <a:buNone/>
              <a:defRPr sz="1785"/>
            </a:lvl2pPr>
            <a:lvl3pPr marL="815889" indent="0" algn="ctr">
              <a:buNone/>
              <a:defRPr sz="1606"/>
            </a:lvl3pPr>
            <a:lvl4pPr marL="1223833" indent="0" algn="ctr">
              <a:buNone/>
              <a:defRPr sz="1428"/>
            </a:lvl4pPr>
            <a:lvl5pPr marL="1631778" indent="0" algn="ctr">
              <a:buNone/>
              <a:defRPr sz="1428"/>
            </a:lvl5pPr>
            <a:lvl6pPr marL="2039722" indent="0" algn="ctr">
              <a:buNone/>
              <a:defRPr sz="1428"/>
            </a:lvl6pPr>
            <a:lvl7pPr marL="2447665" indent="0" algn="ctr">
              <a:buNone/>
              <a:defRPr sz="1428"/>
            </a:lvl7pPr>
            <a:lvl8pPr marL="2855610" indent="0" algn="ctr">
              <a:buNone/>
              <a:defRPr sz="1428"/>
            </a:lvl8pPr>
            <a:lvl9pPr marL="3263555" indent="0" algn="ctr">
              <a:buNone/>
              <a:defRPr sz="1428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751724" y="2080345"/>
            <a:ext cx="4352697" cy="167832"/>
          </a:xfrm>
          <a:prstGeom prst="rect">
            <a:avLst/>
          </a:prstGeom>
        </p:spPr>
        <p:txBody>
          <a:bodyPr bIns="0">
            <a:noAutofit/>
          </a:bodyPr>
          <a:lstStyle>
            <a:lvl1pPr algn="l">
              <a:lnSpc>
                <a:spcPts val="1517"/>
              </a:lnSpc>
              <a:defRPr sz="151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7" y="3478254"/>
            <a:ext cx="10877526" cy="480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42" noProof="0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747941" y="3495756"/>
            <a:ext cx="1959530" cy="290967"/>
          </a:xfrm>
          <a:prstGeom prst="rect">
            <a:avLst/>
          </a:prstGeom>
        </p:spPr>
        <p:txBody>
          <a:bodyPr lIns="0" anchor="ctr" anchorCtr="0"/>
          <a:lstStyle>
            <a:lvl1pPr algn="l">
              <a:lnSpc>
                <a:spcPct val="100000"/>
              </a:lnSpc>
              <a:defRPr sz="803" b="0"/>
            </a:lvl1pPr>
          </a:lstStyle>
          <a:p>
            <a:r>
              <a:rPr lang="en-GB" dirty="0"/>
              <a:t>Click to insert project logo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6166" y="3581534"/>
            <a:ext cx="1354714" cy="218225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2690473" y="4014214"/>
            <a:ext cx="0" cy="207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-380730" y="3579798"/>
            <a:ext cx="3212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1076737" y="4052729"/>
            <a:ext cx="1284938" cy="202155"/>
          </a:xfrm>
          <a:prstGeom prst="rect">
            <a:avLst/>
          </a:prstGeom>
          <a:noFill/>
        </p:spPr>
        <p:txBody>
          <a:bodyPr wrap="square" lIns="32123" tIns="32123" rIns="32123" bIns="32123" rtlCol="0">
            <a:spAutoFit/>
          </a:bodyPr>
          <a:lstStyle/>
          <a:p>
            <a:pPr algn="ctr"/>
            <a:r>
              <a:rPr lang="en-GB" sz="892"/>
              <a:t>Max.</a:t>
            </a:r>
            <a:r>
              <a:rPr lang="en-GB" sz="892" baseline="0"/>
              <a:t> width</a:t>
            </a:r>
            <a:endParaRPr lang="en-GB" sz="892"/>
          </a:p>
        </p:txBody>
      </p:sp>
      <p:sp>
        <p:nvSpPr>
          <p:cNvPr id="23" name="TextBox 22"/>
          <p:cNvSpPr txBox="1"/>
          <p:nvPr userDrawn="1"/>
        </p:nvSpPr>
        <p:spPr>
          <a:xfrm>
            <a:off x="-1344434" y="3617859"/>
            <a:ext cx="1284938" cy="202155"/>
          </a:xfrm>
          <a:prstGeom prst="rect">
            <a:avLst/>
          </a:prstGeom>
          <a:noFill/>
        </p:spPr>
        <p:txBody>
          <a:bodyPr wrap="square" lIns="32123" tIns="32123" rIns="32123" bIns="32123" rtlCol="0">
            <a:spAutoFit/>
          </a:bodyPr>
          <a:lstStyle/>
          <a:p>
            <a:pPr algn="r"/>
            <a:r>
              <a:rPr lang="en-GB" sz="892"/>
              <a:t>Max.</a:t>
            </a:r>
            <a:r>
              <a:rPr lang="en-GB" sz="892" baseline="0"/>
              <a:t> height</a:t>
            </a:r>
            <a:endParaRPr lang="en-GB" sz="892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747941" y="4014214"/>
            <a:ext cx="0" cy="207833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-380730" y="3786723"/>
            <a:ext cx="321234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751720" y="2529735"/>
            <a:ext cx="4352726" cy="124700"/>
          </a:xfrm>
          <a:prstGeom prst="rect">
            <a:avLst/>
          </a:prstGeom>
        </p:spPr>
        <p:txBody>
          <a:bodyPr tIns="0" bIns="0"/>
          <a:lstStyle>
            <a:lvl1pPr marL="0" indent="0" algn="l">
              <a:lnSpc>
                <a:spcPts val="1205"/>
              </a:lnSpc>
              <a:buNone/>
              <a:defRPr sz="1205">
                <a:solidFill>
                  <a:srgbClr val="000000"/>
                </a:solidFill>
                <a:latin typeface="+mn-lt"/>
              </a:defRPr>
            </a:lvl1pPr>
            <a:lvl2pPr>
              <a:defRPr sz="1963">
                <a:solidFill>
                  <a:srgbClr val="000000"/>
                </a:solidFill>
              </a:defRPr>
            </a:lvl2pPr>
            <a:lvl3pPr>
              <a:defRPr sz="1963">
                <a:solidFill>
                  <a:srgbClr val="000000"/>
                </a:solidFill>
              </a:defRPr>
            </a:lvl3pPr>
            <a:lvl4pPr>
              <a:defRPr sz="1963">
                <a:solidFill>
                  <a:srgbClr val="000000"/>
                </a:solidFill>
              </a:defRPr>
            </a:lvl4pPr>
            <a:lvl5pPr>
              <a:defRPr sz="1963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sp>
        <p:nvSpPr>
          <p:cNvPr id="65" name="Picture Placeholder 64"/>
          <p:cNvSpPr>
            <a:spLocks noGrp="1"/>
          </p:cNvSpPr>
          <p:nvPr>
            <p:ph type="pic" sz="quarter" idx="12"/>
          </p:nvPr>
        </p:nvSpPr>
        <p:spPr bwMode="gray">
          <a:xfrm>
            <a:off x="-2834" y="4"/>
            <a:ext cx="10881971" cy="3478252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249" b="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grpSp>
        <p:nvGrpSpPr>
          <p:cNvPr id="52" name="Group 51"/>
          <p:cNvGrpSpPr/>
          <p:nvPr userDrawn="1"/>
        </p:nvGrpSpPr>
        <p:grpSpPr>
          <a:xfrm>
            <a:off x="-1816022" y="3"/>
            <a:ext cx="1678875" cy="2988265"/>
            <a:chOff x="-2035175" y="0"/>
            <a:chExt cx="1881477" cy="5176146"/>
          </a:xfrm>
        </p:grpSpPr>
        <p:sp>
          <p:nvSpPr>
            <p:cNvPr id="53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892" noProof="0" dirty="0"/>
            </a:p>
          </p:txBody>
        </p:sp>
        <p:grpSp>
          <p:nvGrpSpPr>
            <p:cNvPr id="54" name="Group 53"/>
            <p:cNvGrpSpPr/>
            <p:nvPr userDrawn="1"/>
          </p:nvGrpSpPr>
          <p:grpSpPr>
            <a:xfrm>
              <a:off x="-2035175" y="0"/>
              <a:ext cx="1872000" cy="5176146"/>
              <a:chOff x="-2035175" y="0"/>
              <a:chExt cx="1872000" cy="5730107"/>
            </a:xfrm>
          </p:grpSpPr>
          <p:sp>
            <p:nvSpPr>
              <p:cNvPr id="55" name="Rectangle 104"/>
              <p:cNvSpPr>
                <a:spLocks noChangeArrowheads="1"/>
              </p:cNvSpPr>
              <p:nvPr/>
            </p:nvSpPr>
            <p:spPr bwMode="gray">
              <a:xfrm>
                <a:off x="-2035175" y="4686980"/>
                <a:ext cx="1872000" cy="1043127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56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57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58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9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60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61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62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63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64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69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71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70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71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72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73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74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75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76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77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78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79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80" name="Picture 79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81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82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83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84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85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8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104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105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38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 userDrawn="1"/>
        </p:nvGrpSpPr>
        <p:grpSpPr bwMode="gray">
          <a:xfrm>
            <a:off x="11" y="948643"/>
            <a:ext cx="10118449" cy="1764239"/>
            <a:chOff x="409575" y="3144838"/>
            <a:chExt cx="11339513" cy="3055937"/>
          </a:xfrm>
        </p:grpSpPr>
        <p:sp>
          <p:nvSpPr>
            <p:cNvPr id="51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606"/>
            </a:p>
          </p:txBody>
        </p:sp>
        <p:sp>
          <p:nvSpPr>
            <p:cNvPr id="52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606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7" y="3478254"/>
            <a:ext cx="10877526" cy="480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42" noProof="0" dirty="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751730" y="1222063"/>
            <a:ext cx="9202659" cy="708696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lnSpc>
                <a:spcPts val="4105"/>
              </a:lnSpc>
              <a:defRPr sz="4105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751724" y="2448223"/>
            <a:ext cx="6320048" cy="17712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l">
              <a:lnSpc>
                <a:spcPts val="1963"/>
              </a:lnSpc>
              <a:buNone/>
              <a:defRPr sz="1785" b="0" i="0"/>
            </a:lvl1pPr>
            <a:lvl2pPr marL="407944" indent="0" algn="ctr">
              <a:buNone/>
              <a:defRPr sz="1785"/>
            </a:lvl2pPr>
            <a:lvl3pPr marL="815889" indent="0" algn="ctr">
              <a:buNone/>
              <a:defRPr sz="1606"/>
            </a:lvl3pPr>
            <a:lvl4pPr marL="1223833" indent="0" algn="ctr">
              <a:buNone/>
              <a:defRPr sz="1428"/>
            </a:lvl4pPr>
            <a:lvl5pPr marL="1631778" indent="0" algn="ctr">
              <a:buNone/>
              <a:defRPr sz="1428"/>
            </a:lvl5pPr>
            <a:lvl6pPr marL="2039722" indent="0" algn="ctr">
              <a:buNone/>
              <a:defRPr sz="1428"/>
            </a:lvl6pPr>
            <a:lvl7pPr marL="2447665" indent="0" algn="ctr">
              <a:buNone/>
              <a:defRPr sz="1428"/>
            </a:lvl7pPr>
            <a:lvl8pPr marL="2855610" indent="0" algn="ctr">
              <a:buNone/>
              <a:defRPr sz="1428"/>
            </a:lvl8pPr>
            <a:lvl9pPr marL="3263555" indent="0" algn="ctr">
              <a:buNone/>
              <a:defRPr sz="1428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751698" y="2053398"/>
            <a:ext cx="9195937" cy="2224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963"/>
              </a:lnSpc>
              <a:defRPr sz="196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747941" y="3026323"/>
            <a:ext cx="1959530" cy="760402"/>
          </a:xfrm>
          <a:prstGeom prst="rect">
            <a:avLst/>
          </a:prstGeom>
        </p:spPr>
        <p:txBody>
          <a:bodyPr lIns="0" anchor="ctr" anchorCtr="0"/>
          <a:lstStyle>
            <a:lvl1pPr algn="l">
              <a:lnSpc>
                <a:spcPct val="100000"/>
              </a:lnSpc>
              <a:defRPr sz="803" b="0"/>
            </a:lvl1pPr>
          </a:lstStyle>
          <a:p>
            <a:r>
              <a:rPr lang="en-GB" dirty="0"/>
              <a:t>Click to insert project logo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6166" y="3581534"/>
            <a:ext cx="1354714" cy="218225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2690473" y="4014214"/>
            <a:ext cx="0" cy="207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380730" y="3579798"/>
            <a:ext cx="32123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1076737" y="4052729"/>
            <a:ext cx="1284938" cy="202155"/>
          </a:xfrm>
          <a:prstGeom prst="rect">
            <a:avLst/>
          </a:prstGeom>
          <a:noFill/>
        </p:spPr>
        <p:txBody>
          <a:bodyPr wrap="square" lIns="32123" tIns="32123" rIns="32123" bIns="32123" rtlCol="0">
            <a:spAutoFit/>
          </a:bodyPr>
          <a:lstStyle/>
          <a:p>
            <a:pPr algn="ctr"/>
            <a:r>
              <a:rPr lang="en-GB" sz="892"/>
              <a:t>Max.</a:t>
            </a:r>
            <a:r>
              <a:rPr lang="en-GB" sz="892" baseline="0"/>
              <a:t> width</a:t>
            </a:r>
            <a:endParaRPr lang="en-GB" sz="892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1344434" y="3617859"/>
            <a:ext cx="1284938" cy="202155"/>
          </a:xfrm>
          <a:prstGeom prst="rect">
            <a:avLst/>
          </a:prstGeom>
          <a:noFill/>
        </p:spPr>
        <p:txBody>
          <a:bodyPr wrap="square" lIns="32123" tIns="32123" rIns="32123" bIns="32123" rtlCol="0">
            <a:spAutoFit/>
          </a:bodyPr>
          <a:lstStyle/>
          <a:p>
            <a:pPr algn="r"/>
            <a:r>
              <a:rPr lang="en-GB" sz="892"/>
              <a:t>Min.</a:t>
            </a:r>
            <a:r>
              <a:rPr lang="en-GB" sz="892" baseline="0"/>
              <a:t> height</a:t>
            </a:r>
            <a:endParaRPr lang="en-GB" sz="892"/>
          </a:p>
        </p:txBody>
      </p:sp>
      <p:sp>
        <p:nvSpPr>
          <p:cNvPr id="32" name="TextBox 31"/>
          <p:cNvSpPr txBox="1"/>
          <p:nvPr userDrawn="1"/>
        </p:nvSpPr>
        <p:spPr>
          <a:xfrm>
            <a:off x="-1344434" y="3058109"/>
            <a:ext cx="1284938" cy="202155"/>
          </a:xfrm>
          <a:prstGeom prst="rect">
            <a:avLst/>
          </a:prstGeom>
          <a:noFill/>
        </p:spPr>
        <p:txBody>
          <a:bodyPr wrap="square" lIns="32123" tIns="32123" rIns="32123" bIns="32123" rtlCol="0">
            <a:spAutoFit/>
          </a:bodyPr>
          <a:lstStyle/>
          <a:p>
            <a:pPr algn="r"/>
            <a:r>
              <a:rPr lang="en-GB" sz="892"/>
              <a:t>Max.</a:t>
            </a:r>
            <a:r>
              <a:rPr lang="en-GB" sz="892" baseline="0"/>
              <a:t> height</a:t>
            </a:r>
            <a:endParaRPr lang="en-GB" sz="892"/>
          </a:p>
        </p:txBody>
      </p:sp>
      <p:cxnSp>
        <p:nvCxnSpPr>
          <p:cNvPr id="33" name="Straight Connector 32"/>
          <p:cNvCxnSpPr/>
          <p:nvPr userDrawn="1"/>
        </p:nvCxnSpPr>
        <p:spPr>
          <a:xfrm>
            <a:off x="747941" y="4014214"/>
            <a:ext cx="0" cy="207833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-380730" y="3786723"/>
            <a:ext cx="321234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7288138" y="2477553"/>
            <a:ext cx="2666245" cy="159115"/>
          </a:xfrm>
          <a:prstGeom prst="rect">
            <a:avLst/>
          </a:prstGeo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338">
                <a:solidFill>
                  <a:srgbClr val="000000"/>
                </a:solidFill>
                <a:latin typeface="+mn-lt"/>
              </a:defRPr>
            </a:lvl1pPr>
            <a:lvl2pPr>
              <a:defRPr sz="1963">
                <a:solidFill>
                  <a:srgbClr val="000000"/>
                </a:solidFill>
              </a:defRPr>
            </a:lvl2pPr>
            <a:lvl3pPr>
              <a:defRPr sz="1963">
                <a:solidFill>
                  <a:srgbClr val="000000"/>
                </a:solidFill>
              </a:defRPr>
            </a:lvl3pPr>
            <a:lvl4pPr>
              <a:defRPr sz="1963">
                <a:solidFill>
                  <a:srgbClr val="000000"/>
                </a:solidFill>
              </a:defRPr>
            </a:lvl4pPr>
            <a:lvl5pPr>
              <a:defRPr sz="1963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56" name="Group 55"/>
          <p:cNvGrpSpPr/>
          <p:nvPr userDrawn="1"/>
        </p:nvGrpSpPr>
        <p:grpSpPr>
          <a:xfrm>
            <a:off x="9591678" y="-76837"/>
            <a:ext cx="1285854" cy="903593"/>
            <a:chOff x="5364088" y="4720073"/>
            <a:chExt cx="1441027" cy="1565166"/>
          </a:xfrm>
        </p:grpSpPr>
        <p:sp>
          <p:nvSpPr>
            <p:cNvPr id="57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19050">
              <a:solidFill>
                <a:srgbClr val="60A6DA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855"/>
            </a:p>
          </p:txBody>
        </p:sp>
        <p:sp>
          <p:nvSpPr>
            <p:cNvPr id="80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GB" sz="1428" noProof="0" dirty="0"/>
                <a:t>Confidential</a:t>
              </a:r>
            </a:p>
          </p:txBody>
        </p:sp>
      </p:grpSp>
      <p:grpSp>
        <p:nvGrpSpPr>
          <p:cNvPr id="53" name="Group 52"/>
          <p:cNvGrpSpPr/>
          <p:nvPr userDrawn="1"/>
        </p:nvGrpSpPr>
        <p:grpSpPr>
          <a:xfrm>
            <a:off x="-1816022" y="3"/>
            <a:ext cx="1678875" cy="2988265"/>
            <a:chOff x="-2035175" y="0"/>
            <a:chExt cx="1881477" cy="5176145"/>
          </a:xfrm>
        </p:grpSpPr>
        <p:sp>
          <p:nvSpPr>
            <p:cNvPr id="54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892" noProof="0" dirty="0"/>
            </a:p>
          </p:txBody>
        </p:sp>
        <p:grpSp>
          <p:nvGrpSpPr>
            <p:cNvPr id="55" name="Group 54"/>
            <p:cNvGrpSpPr/>
            <p:nvPr userDrawn="1"/>
          </p:nvGrpSpPr>
          <p:grpSpPr>
            <a:xfrm>
              <a:off x="-2035175" y="0"/>
              <a:ext cx="1872000" cy="5176145"/>
              <a:chOff x="-2035175" y="0"/>
              <a:chExt cx="1872000" cy="5730106"/>
            </a:xfrm>
          </p:grpSpPr>
          <p:sp>
            <p:nvSpPr>
              <p:cNvPr id="81" name="Rectangle 104"/>
              <p:cNvSpPr>
                <a:spLocks noChangeArrowheads="1"/>
              </p:cNvSpPr>
              <p:nvPr/>
            </p:nvSpPr>
            <p:spPr bwMode="gray">
              <a:xfrm>
                <a:off x="-2035175" y="4672310"/>
                <a:ext cx="1872000" cy="1057796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82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83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84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85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86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87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88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89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90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91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71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92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93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94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95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96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99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100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101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108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109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110" name="Picture 109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111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112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113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114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115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11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117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638002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388" userDrawn="1">
          <p15:clr>
            <a:srgbClr val="FBAE40"/>
          </p15:clr>
        </p15:guide>
        <p15:guide id="2" orient="horz" pos="190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>
            <a:grpSpLocks noChangeAspect="1"/>
          </p:cNvGrpSpPr>
          <p:nvPr userDrawn="1"/>
        </p:nvGrpSpPr>
        <p:grpSpPr bwMode="gray">
          <a:xfrm>
            <a:off x="5" y="948646"/>
            <a:ext cx="5272991" cy="1758270"/>
            <a:chOff x="3465513" y="2070100"/>
            <a:chExt cx="5260975" cy="2711450"/>
          </a:xfrm>
        </p:grpSpPr>
        <p:sp>
          <p:nvSpPr>
            <p:cNvPr id="81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606"/>
            </a:p>
          </p:txBody>
        </p:sp>
        <p:sp>
          <p:nvSpPr>
            <p:cNvPr id="85" name="Freeform 84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606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751724" y="1161727"/>
            <a:ext cx="4352697" cy="84380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lnSpc>
                <a:spcPts val="3391"/>
              </a:lnSpc>
              <a:defRPr sz="3391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751724" y="2327435"/>
            <a:ext cx="4352697" cy="17712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l">
              <a:lnSpc>
                <a:spcPts val="1963"/>
              </a:lnSpc>
              <a:buNone/>
              <a:defRPr sz="1517" b="0" i="0"/>
            </a:lvl1pPr>
            <a:lvl2pPr marL="407944" indent="0" algn="ctr">
              <a:buNone/>
              <a:defRPr sz="1785"/>
            </a:lvl2pPr>
            <a:lvl3pPr marL="815889" indent="0" algn="ctr">
              <a:buNone/>
              <a:defRPr sz="1606"/>
            </a:lvl3pPr>
            <a:lvl4pPr marL="1223833" indent="0" algn="ctr">
              <a:buNone/>
              <a:defRPr sz="1428"/>
            </a:lvl4pPr>
            <a:lvl5pPr marL="1631778" indent="0" algn="ctr">
              <a:buNone/>
              <a:defRPr sz="1428"/>
            </a:lvl5pPr>
            <a:lvl6pPr marL="2039722" indent="0" algn="ctr">
              <a:buNone/>
              <a:defRPr sz="1428"/>
            </a:lvl6pPr>
            <a:lvl7pPr marL="2447665" indent="0" algn="ctr">
              <a:buNone/>
              <a:defRPr sz="1428"/>
            </a:lvl7pPr>
            <a:lvl8pPr marL="2855610" indent="0" algn="ctr">
              <a:buNone/>
              <a:defRPr sz="1428"/>
            </a:lvl8pPr>
            <a:lvl9pPr marL="3263555" indent="0" algn="ctr">
              <a:buNone/>
              <a:defRPr sz="1428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751724" y="2080345"/>
            <a:ext cx="4352697" cy="167832"/>
          </a:xfrm>
          <a:prstGeom prst="rect">
            <a:avLst/>
          </a:prstGeom>
        </p:spPr>
        <p:txBody>
          <a:bodyPr bIns="0">
            <a:noAutofit/>
          </a:bodyPr>
          <a:lstStyle>
            <a:lvl1pPr algn="l">
              <a:lnSpc>
                <a:spcPts val="1517"/>
              </a:lnSpc>
              <a:defRPr sz="151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7" y="3478254"/>
            <a:ext cx="10877526" cy="480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42" noProof="0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747941" y="3495756"/>
            <a:ext cx="1959530" cy="290967"/>
          </a:xfrm>
          <a:prstGeom prst="rect">
            <a:avLst/>
          </a:prstGeom>
        </p:spPr>
        <p:txBody>
          <a:bodyPr lIns="0" anchor="ctr" anchorCtr="0"/>
          <a:lstStyle>
            <a:lvl1pPr algn="l">
              <a:lnSpc>
                <a:spcPct val="100000"/>
              </a:lnSpc>
              <a:defRPr sz="803" b="0"/>
            </a:lvl1pPr>
          </a:lstStyle>
          <a:p>
            <a:r>
              <a:rPr lang="en-GB" dirty="0"/>
              <a:t>Click to insert project logo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6166" y="3581534"/>
            <a:ext cx="1354714" cy="218225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2690473" y="4014214"/>
            <a:ext cx="0" cy="207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-380730" y="3579798"/>
            <a:ext cx="3212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 userDrawn="1"/>
        </p:nvSpPr>
        <p:spPr>
          <a:xfrm>
            <a:off x="1076737" y="4052729"/>
            <a:ext cx="1284938" cy="202155"/>
          </a:xfrm>
          <a:prstGeom prst="rect">
            <a:avLst/>
          </a:prstGeom>
          <a:noFill/>
        </p:spPr>
        <p:txBody>
          <a:bodyPr wrap="square" lIns="32123" tIns="32123" rIns="32123" bIns="32123" rtlCol="0">
            <a:spAutoFit/>
          </a:bodyPr>
          <a:lstStyle/>
          <a:p>
            <a:pPr algn="ctr"/>
            <a:r>
              <a:rPr lang="en-GB" sz="892"/>
              <a:t>Max.</a:t>
            </a:r>
            <a:r>
              <a:rPr lang="en-GB" sz="892" baseline="0"/>
              <a:t> width</a:t>
            </a:r>
            <a:endParaRPr lang="en-GB" sz="892"/>
          </a:p>
        </p:txBody>
      </p:sp>
      <p:sp>
        <p:nvSpPr>
          <p:cNvPr id="27" name="TextBox 26"/>
          <p:cNvSpPr txBox="1"/>
          <p:nvPr userDrawn="1"/>
        </p:nvSpPr>
        <p:spPr>
          <a:xfrm>
            <a:off x="-1344434" y="3617859"/>
            <a:ext cx="1284938" cy="202155"/>
          </a:xfrm>
          <a:prstGeom prst="rect">
            <a:avLst/>
          </a:prstGeom>
          <a:noFill/>
        </p:spPr>
        <p:txBody>
          <a:bodyPr wrap="square" lIns="32123" tIns="32123" rIns="32123" bIns="32123" rtlCol="0">
            <a:spAutoFit/>
          </a:bodyPr>
          <a:lstStyle/>
          <a:p>
            <a:pPr algn="r"/>
            <a:r>
              <a:rPr lang="en-GB" sz="892"/>
              <a:t>Max.</a:t>
            </a:r>
            <a:r>
              <a:rPr lang="en-GB" sz="892" baseline="0"/>
              <a:t> height</a:t>
            </a:r>
            <a:endParaRPr lang="en-GB" sz="892"/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747941" y="4014214"/>
            <a:ext cx="0" cy="207833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-380730" y="3786723"/>
            <a:ext cx="321234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751720" y="2529735"/>
            <a:ext cx="4352726" cy="124700"/>
          </a:xfrm>
          <a:prstGeom prst="rect">
            <a:avLst/>
          </a:prstGeom>
        </p:spPr>
        <p:txBody>
          <a:bodyPr tIns="0" bIns="0"/>
          <a:lstStyle>
            <a:lvl1pPr marL="0" indent="0" algn="l">
              <a:lnSpc>
                <a:spcPts val="1205"/>
              </a:lnSpc>
              <a:buNone/>
              <a:defRPr sz="1205">
                <a:solidFill>
                  <a:srgbClr val="000000"/>
                </a:solidFill>
                <a:latin typeface="+mn-lt"/>
              </a:defRPr>
            </a:lvl1pPr>
            <a:lvl2pPr>
              <a:defRPr sz="1963">
                <a:solidFill>
                  <a:srgbClr val="000000"/>
                </a:solidFill>
              </a:defRPr>
            </a:lvl2pPr>
            <a:lvl3pPr>
              <a:defRPr sz="1963">
                <a:solidFill>
                  <a:srgbClr val="000000"/>
                </a:solidFill>
              </a:defRPr>
            </a:lvl3pPr>
            <a:lvl4pPr>
              <a:defRPr sz="1963">
                <a:solidFill>
                  <a:srgbClr val="000000"/>
                </a:solidFill>
              </a:defRPr>
            </a:lvl4pPr>
            <a:lvl5pPr>
              <a:defRPr sz="1963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9591678" y="-76837"/>
            <a:ext cx="1285854" cy="903593"/>
            <a:chOff x="5364088" y="4720073"/>
            <a:chExt cx="1441027" cy="1565166"/>
          </a:xfrm>
        </p:grpSpPr>
        <p:sp>
          <p:nvSpPr>
            <p:cNvPr id="47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19050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855"/>
            </a:p>
          </p:txBody>
        </p:sp>
        <p:sp>
          <p:nvSpPr>
            <p:cNvPr id="48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GB" sz="1428" noProof="0" dirty="0"/>
                <a:t>Confidential</a:t>
              </a:r>
            </a:p>
          </p:txBody>
        </p:sp>
      </p:grpSp>
      <p:sp>
        <p:nvSpPr>
          <p:cNvPr id="54" name="Picture Placeholder 53"/>
          <p:cNvSpPr>
            <a:spLocks noGrp="1"/>
          </p:cNvSpPr>
          <p:nvPr>
            <p:ph type="pic" sz="quarter" idx="12"/>
          </p:nvPr>
        </p:nvSpPr>
        <p:spPr bwMode="gray">
          <a:xfrm>
            <a:off x="-2834" y="4"/>
            <a:ext cx="10881971" cy="3478252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249" b="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grpSp>
        <p:nvGrpSpPr>
          <p:cNvPr id="52" name="Group 51"/>
          <p:cNvGrpSpPr/>
          <p:nvPr userDrawn="1"/>
        </p:nvGrpSpPr>
        <p:grpSpPr>
          <a:xfrm>
            <a:off x="-1816022" y="3"/>
            <a:ext cx="1678875" cy="2988265"/>
            <a:chOff x="-2035175" y="0"/>
            <a:chExt cx="1881477" cy="5176146"/>
          </a:xfrm>
        </p:grpSpPr>
        <p:sp>
          <p:nvSpPr>
            <p:cNvPr id="53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892" noProof="0" dirty="0"/>
            </a:p>
          </p:txBody>
        </p:sp>
        <p:grpSp>
          <p:nvGrpSpPr>
            <p:cNvPr id="55" name="Group 54"/>
            <p:cNvGrpSpPr/>
            <p:nvPr userDrawn="1"/>
          </p:nvGrpSpPr>
          <p:grpSpPr>
            <a:xfrm>
              <a:off x="-2035175" y="0"/>
              <a:ext cx="1872000" cy="5176146"/>
              <a:chOff x="-2035175" y="0"/>
              <a:chExt cx="1872000" cy="5730107"/>
            </a:xfrm>
          </p:grpSpPr>
          <p:sp>
            <p:nvSpPr>
              <p:cNvPr id="56" name="Rectangle 104"/>
              <p:cNvSpPr>
                <a:spLocks noChangeArrowheads="1"/>
              </p:cNvSpPr>
              <p:nvPr/>
            </p:nvSpPr>
            <p:spPr bwMode="gray">
              <a:xfrm>
                <a:off x="-2035175" y="4679072"/>
                <a:ext cx="1872000" cy="1051035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57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58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59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60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61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62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63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6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6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6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71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67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68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69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70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71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72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73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74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75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76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77" name="Picture 76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78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79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82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83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84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8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87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45501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38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 userDrawn="1"/>
        </p:nvGrpSpPr>
        <p:grpSpPr bwMode="gray">
          <a:xfrm>
            <a:off x="11" y="948643"/>
            <a:ext cx="10118449" cy="1764239"/>
            <a:chOff x="409575" y="3144838"/>
            <a:chExt cx="11339513" cy="3055937"/>
          </a:xfrm>
        </p:grpSpPr>
        <p:sp>
          <p:nvSpPr>
            <p:cNvPr id="37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606"/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606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7" y="3478254"/>
            <a:ext cx="10877526" cy="480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42" noProof="0" dirty="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751730" y="1222063"/>
            <a:ext cx="9202659" cy="708696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lnSpc>
                <a:spcPts val="4105"/>
              </a:lnSpc>
              <a:defRPr sz="4105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751724" y="2448223"/>
            <a:ext cx="6320048" cy="17712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l">
              <a:lnSpc>
                <a:spcPts val="1963"/>
              </a:lnSpc>
              <a:buNone/>
              <a:defRPr sz="1785" b="0" i="0"/>
            </a:lvl1pPr>
            <a:lvl2pPr marL="407944" indent="0" algn="ctr">
              <a:buNone/>
              <a:defRPr sz="1785"/>
            </a:lvl2pPr>
            <a:lvl3pPr marL="815889" indent="0" algn="ctr">
              <a:buNone/>
              <a:defRPr sz="1606"/>
            </a:lvl3pPr>
            <a:lvl4pPr marL="1223833" indent="0" algn="ctr">
              <a:buNone/>
              <a:defRPr sz="1428"/>
            </a:lvl4pPr>
            <a:lvl5pPr marL="1631778" indent="0" algn="ctr">
              <a:buNone/>
              <a:defRPr sz="1428"/>
            </a:lvl5pPr>
            <a:lvl6pPr marL="2039722" indent="0" algn="ctr">
              <a:buNone/>
              <a:defRPr sz="1428"/>
            </a:lvl6pPr>
            <a:lvl7pPr marL="2447665" indent="0" algn="ctr">
              <a:buNone/>
              <a:defRPr sz="1428"/>
            </a:lvl7pPr>
            <a:lvl8pPr marL="2855610" indent="0" algn="ctr">
              <a:buNone/>
              <a:defRPr sz="1428"/>
            </a:lvl8pPr>
            <a:lvl9pPr marL="3263555" indent="0" algn="ctr">
              <a:buNone/>
              <a:defRPr sz="1428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751698" y="2053398"/>
            <a:ext cx="9195937" cy="2224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963"/>
              </a:lnSpc>
              <a:defRPr sz="196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6166" y="3581534"/>
            <a:ext cx="1354714" cy="218225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7288138" y="2477553"/>
            <a:ext cx="2666245" cy="159115"/>
          </a:xfrm>
          <a:prstGeom prst="rect">
            <a:avLst/>
          </a:prstGeo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338">
                <a:solidFill>
                  <a:srgbClr val="000000"/>
                </a:solidFill>
                <a:latin typeface="+mn-lt"/>
              </a:defRPr>
            </a:lvl1pPr>
            <a:lvl2pPr>
              <a:defRPr sz="1963">
                <a:solidFill>
                  <a:srgbClr val="000000"/>
                </a:solidFill>
              </a:defRPr>
            </a:lvl2pPr>
            <a:lvl3pPr>
              <a:defRPr sz="1963">
                <a:solidFill>
                  <a:srgbClr val="000000"/>
                </a:solidFill>
              </a:defRPr>
            </a:lvl3pPr>
            <a:lvl4pPr>
              <a:defRPr sz="1963">
                <a:solidFill>
                  <a:srgbClr val="000000"/>
                </a:solidFill>
              </a:defRPr>
            </a:lvl4pPr>
            <a:lvl5pPr>
              <a:defRPr sz="1963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-1816022" y="3"/>
            <a:ext cx="1678875" cy="2988265"/>
            <a:chOff x="-2035175" y="0"/>
            <a:chExt cx="1881477" cy="5176145"/>
          </a:xfrm>
        </p:grpSpPr>
        <p:sp>
          <p:nvSpPr>
            <p:cNvPr id="43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892" noProof="0" dirty="0"/>
            </a:p>
          </p:txBody>
        </p:sp>
        <p:grpSp>
          <p:nvGrpSpPr>
            <p:cNvPr id="45" name="Group 44"/>
            <p:cNvGrpSpPr/>
            <p:nvPr userDrawn="1"/>
          </p:nvGrpSpPr>
          <p:grpSpPr>
            <a:xfrm>
              <a:off x="-2035175" y="0"/>
              <a:ext cx="1872000" cy="5176145"/>
              <a:chOff x="-2035175" y="0"/>
              <a:chExt cx="1872000" cy="5730106"/>
            </a:xfrm>
          </p:grpSpPr>
          <p:sp>
            <p:nvSpPr>
              <p:cNvPr id="46" name="Rectangle 104"/>
              <p:cNvSpPr>
                <a:spLocks noChangeArrowheads="1"/>
              </p:cNvSpPr>
              <p:nvPr/>
            </p:nvSpPr>
            <p:spPr bwMode="gray">
              <a:xfrm>
                <a:off x="-2035175" y="4673798"/>
                <a:ext cx="1872000" cy="1056308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47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48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49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0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51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2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53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5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5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71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57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58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59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60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1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62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3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64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65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84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85" name="Picture 84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88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89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0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91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2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3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4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66" name="Picture 6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9288" y="3507858"/>
            <a:ext cx="2277290" cy="44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418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38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>
            <a:grpSpLocks noChangeAspect="1"/>
          </p:cNvGrpSpPr>
          <p:nvPr userDrawn="1"/>
        </p:nvGrpSpPr>
        <p:grpSpPr bwMode="gray">
          <a:xfrm>
            <a:off x="5" y="948646"/>
            <a:ext cx="5272991" cy="1758270"/>
            <a:chOff x="3465513" y="2070100"/>
            <a:chExt cx="5260975" cy="2711450"/>
          </a:xfrm>
        </p:grpSpPr>
        <p:sp>
          <p:nvSpPr>
            <p:cNvPr id="75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606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606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751724" y="1161727"/>
            <a:ext cx="4352697" cy="84380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lnSpc>
                <a:spcPts val="3391"/>
              </a:lnSpc>
              <a:defRPr sz="3391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751724" y="2327435"/>
            <a:ext cx="4352697" cy="17712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l">
              <a:lnSpc>
                <a:spcPts val="1963"/>
              </a:lnSpc>
              <a:buNone/>
              <a:defRPr sz="1517" b="0" i="0"/>
            </a:lvl1pPr>
            <a:lvl2pPr marL="407944" indent="0" algn="ctr">
              <a:buNone/>
              <a:defRPr sz="1785"/>
            </a:lvl2pPr>
            <a:lvl3pPr marL="815889" indent="0" algn="ctr">
              <a:buNone/>
              <a:defRPr sz="1606"/>
            </a:lvl3pPr>
            <a:lvl4pPr marL="1223833" indent="0" algn="ctr">
              <a:buNone/>
              <a:defRPr sz="1428"/>
            </a:lvl4pPr>
            <a:lvl5pPr marL="1631778" indent="0" algn="ctr">
              <a:buNone/>
              <a:defRPr sz="1428"/>
            </a:lvl5pPr>
            <a:lvl6pPr marL="2039722" indent="0" algn="ctr">
              <a:buNone/>
              <a:defRPr sz="1428"/>
            </a:lvl6pPr>
            <a:lvl7pPr marL="2447665" indent="0" algn="ctr">
              <a:buNone/>
              <a:defRPr sz="1428"/>
            </a:lvl7pPr>
            <a:lvl8pPr marL="2855610" indent="0" algn="ctr">
              <a:buNone/>
              <a:defRPr sz="1428"/>
            </a:lvl8pPr>
            <a:lvl9pPr marL="3263555" indent="0" algn="ctr">
              <a:buNone/>
              <a:defRPr sz="1428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751724" y="2080345"/>
            <a:ext cx="4352697" cy="167832"/>
          </a:xfrm>
          <a:prstGeom prst="rect">
            <a:avLst/>
          </a:prstGeom>
        </p:spPr>
        <p:txBody>
          <a:bodyPr bIns="0">
            <a:noAutofit/>
          </a:bodyPr>
          <a:lstStyle>
            <a:lvl1pPr algn="l">
              <a:lnSpc>
                <a:spcPts val="1517"/>
              </a:lnSpc>
              <a:defRPr sz="151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7" y="3478254"/>
            <a:ext cx="10877526" cy="480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42" noProof="0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6166" y="3581534"/>
            <a:ext cx="1354714" cy="218225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751720" y="2529735"/>
            <a:ext cx="4352726" cy="124700"/>
          </a:xfrm>
          <a:prstGeom prst="rect">
            <a:avLst/>
          </a:prstGeom>
        </p:spPr>
        <p:txBody>
          <a:bodyPr tIns="0" bIns="0"/>
          <a:lstStyle>
            <a:lvl1pPr marL="0" indent="0" algn="l">
              <a:lnSpc>
                <a:spcPts val="1205"/>
              </a:lnSpc>
              <a:buNone/>
              <a:defRPr sz="1205">
                <a:solidFill>
                  <a:srgbClr val="000000"/>
                </a:solidFill>
                <a:latin typeface="+mn-lt"/>
              </a:defRPr>
            </a:lvl1pPr>
            <a:lvl2pPr>
              <a:defRPr sz="1963">
                <a:solidFill>
                  <a:srgbClr val="000000"/>
                </a:solidFill>
              </a:defRPr>
            </a:lvl2pPr>
            <a:lvl3pPr>
              <a:defRPr sz="1963">
                <a:solidFill>
                  <a:srgbClr val="000000"/>
                </a:solidFill>
              </a:defRPr>
            </a:lvl3pPr>
            <a:lvl4pPr>
              <a:defRPr sz="1963">
                <a:solidFill>
                  <a:srgbClr val="000000"/>
                </a:solidFill>
              </a:defRPr>
            </a:lvl4pPr>
            <a:lvl5pPr>
              <a:defRPr sz="1963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12"/>
          </p:nvPr>
        </p:nvSpPr>
        <p:spPr bwMode="gray">
          <a:xfrm>
            <a:off x="-2834" y="4"/>
            <a:ext cx="10881971" cy="3478252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249" b="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grpSp>
        <p:nvGrpSpPr>
          <p:cNvPr id="43" name="Group 42"/>
          <p:cNvGrpSpPr/>
          <p:nvPr userDrawn="1"/>
        </p:nvGrpSpPr>
        <p:grpSpPr>
          <a:xfrm>
            <a:off x="-1816022" y="1"/>
            <a:ext cx="1678875" cy="2988267"/>
            <a:chOff x="-2035175" y="0"/>
            <a:chExt cx="1881477" cy="5176147"/>
          </a:xfrm>
        </p:grpSpPr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892" noProof="0" dirty="0"/>
            </a:p>
          </p:txBody>
        </p:sp>
        <p:grpSp>
          <p:nvGrpSpPr>
            <p:cNvPr id="45" name="Group 44"/>
            <p:cNvGrpSpPr/>
            <p:nvPr userDrawn="1"/>
          </p:nvGrpSpPr>
          <p:grpSpPr>
            <a:xfrm>
              <a:off x="-2035175" y="0"/>
              <a:ext cx="1872000" cy="5176147"/>
              <a:chOff x="-2035175" y="0"/>
              <a:chExt cx="1872000" cy="5730108"/>
            </a:xfrm>
          </p:grpSpPr>
          <p:sp>
            <p:nvSpPr>
              <p:cNvPr id="46" name="Rectangle 104"/>
              <p:cNvSpPr>
                <a:spLocks noChangeArrowheads="1"/>
              </p:cNvSpPr>
              <p:nvPr/>
            </p:nvSpPr>
            <p:spPr bwMode="gray">
              <a:xfrm>
                <a:off x="-2035175" y="4653097"/>
                <a:ext cx="1872000" cy="107701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47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48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49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0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51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2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53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5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5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71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57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58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59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60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1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62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3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85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86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90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91" name="Picture 90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92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93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9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7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8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64" name="Picture 6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9288" y="3507858"/>
            <a:ext cx="2277290" cy="44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4906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38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38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35"/>
            </p:custDataLst>
            <p:extLst>
              <p:ext uri="{D42A27DB-BD31-4B8C-83A1-F6EECF244321}">
                <p14:modId xmlns:p14="http://schemas.microsoft.com/office/powerpoint/2010/main" val="147603580"/>
              </p:ext>
            </p:extLst>
          </p:nvPr>
        </p:nvGraphicFramePr>
        <p:xfrm>
          <a:off x="1422" y="918"/>
          <a:ext cx="1416" cy="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think-cell Slide" r:id="rId36" imgW="216" imgH="216" progId="TCLayout.ActiveDocument.1">
                  <p:embed/>
                </p:oleObj>
              </mc:Choice>
              <mc:Fallback>
                <p:oleObj name="think-cell Slide" r:id="rId36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1422" y="918"/>
                        <a:ext cx="1416" cy="9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" name="Group 45"/>
          <p:cNvGrpSpPr/>
          <p:nvPr userDrawn="1"/>
        </p:nvGrpSpPr>
        <p:grpSpPr>
          <a:xfrm>
            <a:off x="-1807565" y="3673285"/>
            <a:ext cx="1657262" cy="288694"/>
            <a:chOff x="-2025698" y="6445247"/>
            <a:chExt cx="1857255" cy="417516"/>
          </a:xfrm>
        </p:grpSpPr>
        <p:sp>
          <p:nvSpPr>
            <p:cNvPr id="47" name="Rectangle 104"/>
            <p:cNvSpPr>
              <a:spLocks noChangeArrowheads="1"/>
            </p:cNvSpPr>
            <p:nvPr userDrawn="1"/>
          </p:nvSpPr>
          <p:spPr bwMode="gray">
            <a:xfrm>
              <a:off x="-2025698" y="6445247"/>
              <a:ext cx="1447848" cy="417516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lIns="72000" tIns="180000" rIns="72000" bIns="180000" anchor="ctr">
              <a:noAutofit/>
            </a:bodyPr>
            <a:lstStyle/>
            <a:p>
              <a:pPr marL="0" marR="0" lvl="0" indent="0" defTabSz="815909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GB" sz="1071" b="1" i="0" u="none" strike="noStrike" kern="0" cap="none" spc="0" normalizeH="0" baseline="0" noProof="0" dirty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No content below </a:t>
              </a:r>
              <a:br>
                <a:rPr kumimoji="0" lang="en-GB" altLang="en-GB" sz="1071" b="1" i="0" u="none" strike="noStrike" kern="0" cap="none" spc="0" normalizeH="0" baseline="0" noProof="0" dirty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</a:br>
              <a:r>
                <a:rPr kumimoji="0" lang="en-GB" altLang="en-GB" sz="1071" b="1" i="0" u="none" strike="noStrike" kern="0" cap="none" spc="0" normalizeH="0" baseline="0" noProof="0" dirty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the grey line</a:t>
              </a:r>
            </a:p>
          </p:txBody>
        </p:sp>
        <p:grpSp>
          <p:nvGrpSpPr>
            <p:cNvPr id="48" name="Group 47"/>
            <p:cNvGrpSpPr/>
            <p:nvPr userDrawn="1"/>
          </p:nvGrpSpPr>
          <p:grpSpPr bwMode="gray">
            <a:xfrm>
              <a:off x="-546100" y="6452392"/>
              <a:ext cx="377657" cy="403227"/>
              <a:chOff x="-2035174" y="6454773"/>
              <a:chExt cx="1872000" cy="403227"/>
            </a:xfrm>
          </p:grpSpPr>
          <p:cxnSp>
            <p:nvCxnSpPr>
              <p:cNvPr id="49" name="Straight Connector 48"/>
              <p:cNvCxnSpPr/>
              <p:nvPr userDrawn="1"/>
            </p:nvCxnSpPr>
            <p:spPr bwMode="gray">
              <a:xfrm>
                <a:off x="-2035174" y="6858000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  <p:cxnSp>
            <p:nvCxnSpPr>
              <p:cNvPr id="50" name="Straight Connector 49"/>
              <p:cNvCxnSpPr/>
              <p:nvPr userDrawn="1"/>
            </p:nvCxnSpPr>
            <p:spPr bwMode="gray">
              <a:xfrm>
                <a:off x="-2035174" y="6454773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</p:grpSp>
      </p:grpSp>
      <p:grpSp>
        <p:nvGrpSpPr>
          <p:cNvPr id="6" name="Group 5"/>
          <p:cNvGrpSpPr/>
          <p:nvPr userDrawn="1"/>
        </p:nvGrpSpPr>
        <p:grpSpPr>
          <a:xfrm>
            <a:off x="-1816022" y="3"/>
            <a:ext cx="1678875" cy="2988265"/>
            <a:chOff x="-2035175" y="0"/>
            <a:chExt cx="1881477" cy="5176145"/>
          </a:xfrm>
        </p:grpSpPr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892" noProof="0" dirty="0"/>
            </a:p>
          </p:txBody>
        </p:sp>
        <p:grpSp>
          <p:nvGrpSpPr>
            <p:cNvPr id="54" name="Group 53"/>
            <p:cNvGrpSpPr/>
            <p:nvPr userDrawn="1"/>
          </p:nvGrpSpPr>
          <p:grpSpPr>
            <a:xfrm>
              <a:off x="-2035175" y="0"/>
              <a:ext cx="1872000" cy="5176145"/>
              <a:chOff x="-2035175" y="0"/>
              <a:chExt cx="1872000" cy="5730106"/>
            </a:xfrm>
          </p:grpSpPr>
          <p:sp>
            <p:nvSpPr>
              <p:cNvPr id="55" name="Rectangle 104"/>
              <p:cNvSpPr>
                <a:spLocks noChangeArrowheads="1"/>
              </p:cNvSpPr>
              <p:nvPr/>
            </p:nvSpPr>
            <p:spPr bwMode="gray">
              <a:xfrm>
                <a:off x="-2035175" y="4672569"/>
                <a:ext cx="1872000" cy="1057537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56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57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58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9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60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61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62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63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64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65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71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66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67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68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69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70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71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72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73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74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75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76" name="Picture 75"/>
              <p:cNvPicPr>
                <a:picLocks noChangeAspect="1"/>
              </p:cNvPicPr>
              <p:nvPr userDrawn="1"/>
            </p:nvPicPr>
            <p:blipFill>
              <a:blip r:embed="rId3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77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78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79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80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81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82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83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996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85" r:id="rId2"/>
    <p:sldLayoutId id="2147483737" r:id="rId3"/>
    <p:sldLayoutId id="2147483729" r:id="rId4"/>
    <p:sldLayoutId id="2147483725" r:id="rId5"/>
    <p:sldLayoutId id="2147483727" r:id="rId6"/>
    <p:sldLayoutId id="2147483728" r:id="rId7"/>
    <p:sldLayoutId id="2147483732" r:id="rId8"/>
    <p:sldLayoutId id="2147483733" r:id="rId9"/>
    <p:sldLayoutId id="2147483734" r:id="rId10"/>
    <p:sldLayoutId id="2147483735" r:id="rId11"/>
    <p:sldLayoutId id="2147483692" r:id="rId12"/>
    <p:sldLayoutId id="2147483711" r:id="rId13"/>
    <p:sldLayoutId id="2147483694" r:id="rId14"/>
    <p:sldLayoutId id="2147483695" r:id="rId15"/>
    <p:sldLayoutId id="2147483696" r:id="rId16"/>
    <p:sldLayoutId id="2147483736" r:id="rId17"/>
    <p:sldLayoutId id="2147483738" r:id="rId18"/>
    <p:sldLayoutId id="2147483739" r:id="rId19"/>
    <p:sldLayoutId id="2147483731" r:id="rId20"/>
    <p:sldLayoutId id="2147483697" r:id="rId21"/>
    <p:sldLayoutId id="2147483740" r:id="rId22"/>
    <p:sldLayoutId id="2147483716" r:id="rId23"/>
    <p:sldLayoutId id="2147483718" r:id="rId24"/>
    <p:sldLayoutId id="2147483719" r:id="rId25"/>
    <p:sldLayoutId id="2147483700" r:id="rId26"/>
    <p:sldLayoutId id="2147483743" r:id="rId27"/>
    <p:sldLayoutId id="2147483742" r:id="rId28"/>
    <p:sldLayoutId id="2147483741" r:id="rId29"/>
    <p:sldLayoutId id="2147483702" r:id="rId30"/>
    <p:sldLayoutId id="2147483706" r:id="rId31"/>
    <p:sldLayoutId id="2147483726" r:id="rId3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5909" rtl="0" eaLnBrk="1" latinLnBrk="0" hangingPunct="1">
        <a:lnSpc>
          <a:spcPts val="2498"/>
        </a:lnSpc>
        <a:spcBef>
          <a:spcPct val="0"/>
        </a:spcBef>
        <a:buNone/>
        <a:defRPr sz="2498" b="1" kern="1200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815909" rtl="0" eaLnBrk="1" latinLnBrk="0" hangingPunct="1">
        <a:lnSpc>
          <a:spcPts val="2142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1785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1pPr>
      <a:lvl2pPr marL="0" indent="0" algn="l" defTabSz="815909" rtl="0" eaLnBrk="1" latinLnBrk="0" hangingPunct="1">
        <a:lnSpc>
          <a:spcPts val="2142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1785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237974" indent="-237974" algn="l" defTabSz="815909" rtl="0" eaLnBrk="1" latinLnBrk="0" hangingPunct="1">
        <a:lnSpc>
          <a:spcPts val="2142"/>
        </a:lnSpc>
        <a:spcBef>
          <a:spcPts val="0"/>
        </a:spcBef>
        <a:spcAft>
          <a:spcPts val="0"/>
        </a:spcAft>
        <a:buClr>
          <a:schemeClr val="tx2"/>
        </a:buClr>
        <a:buFont typeface="ING Me" pitchFamily="2" charset="0"/>
        <a:buChar char="•"/>
        <a:defRPr sz="1785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457533" indent="-232308" algn="l" defTabSz="815909" rtl="0" eaLnBrk="1" latinLnBrk="0" hangingPunct="1">
        <a:lnSpc>
          <a:spcPts val="2142"/>
        </a:lnSpc>
        <a:spcBef>
          <a:spcPts val="0"/>
        </a:spcBef>
        <a:spcAft>
          <a:spcPts val="0"/>
        </a:spcAft>
        <a:buClr>
          <a:schemeClr val="bg2"/>
        </a:buClr>
        <a:buFont typeface="ING Me" pitchFamily="2" charset="0"/>
        <a:buChar char="•"/>
        <a:defRPr sz="1785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679925" indent="-225225" algn="l" defTabSz="815909" rtl="0" eaLnBrk="1" latinLnBrk="0" hangingPunct="1">
        <a:lnSpc>
          <a:spcPts val="2142"/>
        </a:lnSpc>
        <a:spcBef>
          <a:spcPts val="0"/>
        </a:spcBef>
        <a:spcAft>
          <a:spcPts val="0"/>
        </a:spcAft>
        <a:buClr>
          <a:schemeClr val="accent3"/>
        </a:buClr>
        <a:buFont typeface="ING Me" pitchFamily="2" charset="0"/>
        <a:buChar char="•"/>
        <a:defRPr sz="1785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2243750" indent="-203977" algn="l" defTabSz="815909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651705" indent="-203977" algn="l" defTabSz="815909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3059659" indent="-203977" algn="l" defTabSz="815909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467613" indent="-203977" algn="l" defTabSz="815909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815909" rtl="0" eaLnBrk="1" latinLnBrk="0" hangingPunct="1">
        <a:defRPr sz="1249" kern="1200">
          <a:solidFill>
            <a:schemeClr val="tx1"/>
          </a:solidFill>
          <a:latin typeface="+mn-lt"/>
          <a:ea typeface="+mn-ea"/>
          <a:cs typeface="+mn-cs"/>
        </a:defRPr>
      </a:lvl1pPr>
      <a:lvl2pPr marL="0" algn="l" defTabSz="815909" rtl="0" eaLnBrk="1" latinLnBrk="0" hangingPunct="1">
        <a:defRPr sz="1249" kern="1200">
          <a:solidFill>
            <a:schemeClr val="tx1"/>
          </a:solidFill>
          <a:latin typeface="+mn-lt"/>
          <a:ea typeface="+mn-ea"/>
          <a:cs typeface="+mn-cs"/>
        </a:defRPr>
      </a:lvl2pPr>
      <a:lvl3pPr marL="0" algn="l" defTabSz="815909" rtl="0" eaLnBrk="1" latinLnBrk="0" hangingPunct="1">
        <a:defRPr sz="1249" kern="1200">
          <a:solidFill>
            <a:schemeClr val="tx1"/>
          </a:solidFill>
          <a:latin typeface="+mn-lt"/>
          <a:ea typeface="+mn-ea"/>
          <a:cs typeface="+mn-cs"/>
        </a:defRPr>
      </a:lvl3pPr>
      <a:lvl4pPr marL="0" algn="l" defTabSz="815909" rtl="0" eaLnBrk="1" latinLnBrk="0" hangingPunct="1">
        <a:defRPr sz="1249" kern="1200">
          <a:solidFill>
            <a:schemeClr val="tx1"/>
          </a:solidFill>
          <a:latin typeface="+mn-lt"/>
          <a:ea typeface="+mn-ea"/>
          <a:cs typeface="+mn-cs"/>
        </a:defRPr>
      </a:lvl4pPr>
      <a:lvl5pPr marL="0" algn="l" defTabSz="815909" rtl="0" eaLnBrk="1" latinLnBrk="0" hangingPunct="1">
        <a:defRPr sz="1249" kern="1200">
          <a:solidFill>
            <a:schemeClr val="tx1"/>
          </a:solidFill>
          <a:latin typeface="+mn-lt"/>
          <a:ea typeface="+mn-ea"/>
          <a:cs typeface="+mn-cs"/>
        </a:defRPr>
      </a:lvl5pPr>
      <a:lvl6pPr marL="0" algn="l" defTabSz="815909" rtl="0" eaLnBrk="1" latinLnBrk="0" hangingPunct="1">
        <a:defRPr sz="1249" kern="1200">
          <a:solidFill>
            <a:schemeClr val="tx1"/>
          </a:solidFill>
          <a:latin typeface="+mn-lt"/>
          <a:ea typeface="+mn-ea"/>
          <a:cs typeface="+mn-cs"/>
        </a:defRPr>
      </a:lvl6pPr>
      <a:lvl7pPr marL="0" algn="l" defTabSz="815909" rtl="0" eaLnBrk="1" latinLnBrk="0" hangingPunct="1">
        <a:defRPr sz="1249" kern="1200">
          <a:solidFill>
            <a:schemeClr val="tx1"/>
          </a:solidFill>
          <a:latin typeface="+mn-lt"/>
          <a:ea typeface="+mn-ea"/>
          <a:cs typeface="+mn-cs"/>
        </a:defRPr>
      </a:lvl7pPr>
      <a:lvl8pPr marL="0" algn="l" defTabSz="815909" rtl="0" eaLnBrk="1" latinLnBrk="0" hangingPunct="1">
        <a:defRPr sz="1249" kern="1200">
          <a:solidFill>
            <a:schemeClr val="tx1"/>
          </a:solidFill>
          <a:latin typeface="+mn-lt"/>
          <a:ea typeface="+mn-ea"/>
          <a:cs typeface="+mn-cs"/>
        </a:defRPr>
      </a:lvl8pPr>
      <a:lvl9pPr marL="0" algn="l" defTabSz="815909" rtl="0" eaLnBrk="1" latinLnBrk="0" hangingPunct="1">
        <a:defRPr sz="12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416" userDrawn="1">
          <p15:clr>
            <a:srgbClr val="F26B43"/>
          </p15:clr>
        </p15:guide>
        <p15:guide id="6" pos="6371" userDrawn="1">
          <p15:clr>
            <a:srgbClr val="F26B43"/>
          </p15:clr>
        </p15:guide>
        <p15:guide id="8" pos="471" userDrawn="1">
          <p15:clr>
            <a:srgbClr val="F26B43"/>
          </p15:clr>
        </p15:guide>
        <p15:guide id="9" orient="horz" pos="99" userDrawn="1">
          <p15:clr>
            <a:srgbClr val="F26B43"/>
          </p15:clr>
        </p15:guide>
        <p15:guide id="10" orient="horz" pos="2314" userDrawn="1">
          <p15:clr>
            <a:srgbClr val="F26B43"/>
          </p15:clr>
        </p15:guide>
        <p15:guide id="11" orient="horz" pos="2256" userDrawn="1">
          <p15:clr>
            <a:srgbClr val="F26B43"/>
          </p15:clr>
        </p15:guide>
        <p15:guide id="12" orient="horz" pos="462" userDrawn="1">
          <p15:clr>
            <a:srgbClr val="F26B43"/>
          </p15:clr>
        </p15:guide>
        <p15:guide id="13" pos="6684" userDrawn="1">
          <p15:clr>
            <a:srgbClr val="F26B43"/>
          </p15:clr>
        </p15:guide>
        <p15:guide id="14" pos="390" userDrawn="1">
          <p15:clr>
            <a:srgbClr val="F26B43"/>
          </p15:clr>
        </p15:guide>
        <p15:guide id="15" pos="3422" userDrawn="1">
          <p15:clr>
            <a:srgbClr val="F26B43"/>
          </p15:clr>
        </p15:guide>
        <p15:guide id="16" orient="horz" pos="1361" userDrawn="1">
          <p15:clr>
            <a:srgbClr val="F26B43"/>
          </p15:clr>
        </p15:guide>
        <p15:guide id="17" pos="660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Object 3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12651981"/>
              </p:ext>
            </p:extLst>
          </p:nvPr>
        </p:nvGraphicFramePr>
        <p:xfrm>
          <a:off x="1420" y="-167153"/>
          <a:ext cx="1416" cy="1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20" y="-167153"/>
                        <a:ext cx="1416" cy="14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7" name="Straight Connector 56"/>
          <p:cNvCxnSpPr/>
          <p:nvPr/>
        </p:nvCxnSpPr>
        <p:spPr>
          <a:xfrm>
            <a:off x="1838962" y="740727"/>
            <a:ext cx="8644467" cy="0"/>
          </a:xfrm>
          <a:prstGeom prst="line">
            <a:avLst/>
          </a:prstGeom>
          <a:ln w="38100">
            <a:solidFill>
              <a:srgbClr val="A8A8A8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553210" y="376661"/>
            <a:ext cx="57150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nl-NL" sz="1400" dirty="0"/>
              <a:t>2010</a:t>
            </a:r>
            <a:endParaRPr lang="en-GB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10197677" y="376660"/>
            <a:ext cx="57150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nl-NL" sz="1400" dirty="0"/>
              <a:t>2017</a:t>
            </a:r>
            <a:endParaRPr lang="en-GB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2788134" y="376659"/>
            <a:ext cx="57150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nl-NL" sz="1400" dirty="0"/>
              <a:t>2011</a:t>
            </a:r>
            <a:endParaRPr lang="en-GB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4023058" y="376659"/>
            <a:ext cx="57150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nl-NL" sz="1400" dirty="0"/>
              <a:t>2012</a:t>
            </a:r>
            <a:endParaRPr lang="en-GB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5257982" y="376659"/>
            <a:ext cx="57150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nl-NL" sz="1400" dirty="0"/>
              <a:t>2013</a:t>
            </a:r>
            <a:endParaRPr lang="en-GB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6492906" y="376659"/>
            <a:ext cx="57150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nl-NL" sz="1400" dirty="0"/>
              <a:t>2014</a:t>
            </a:r>
            <a:endParaRPr lang="en-GB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7727830" y="376659"/>
            <a:ext cx="57150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nl-NL" sz="1400" dirty="0"/>
              <a:t>2015</a:t>
            </a:r>
            <a:endParaRPr lang="en-GB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8962754" y="376658"/>
            <a:ext cx="57150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nl-NL" sz="1400" dirty="0"/>
              <a:t>2016</a:t>
            </a:r>
            <a:endParaRPr lang="en-GB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318048" y="376657"/>
            <a:ext cx="1162956" cy="50359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nl-NL" sz="1400" dirty="0" err="1"/>
              <a:t>All</a:t>
            </a:r>
            <a:r>
              <a:rPr lang="nl-NL" sz="1400" dirty="0"/>
              <a:t> </a:t>
            </a:r>
            <a:r>
              <a:rPr lang="nl-NL" sz="1400" dirty="0" err="1"/>
              <a:t>available</a:t>
            </a:r>
            <a:r>
              <a:rPr lang="nl-NL" sz="1400" dirty="0"/>
              <a:t> data</a:t>
            </a:r>
            <a:endParaRPr lang="en-GB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317255" y="1384193"/>
            <a:ext cx="1162956" cy="50359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nl-NL" sz="1400" dirty="0"/>
              <a:t>Sliding </a:t>
            </a:r>
            <a:r>
              <a:rPr lang="nl-NL" sz="1400" dirty="0" err="1"/>
              <a:t>window</a:t>
            </a:r>
            <a:r>
              <a:rPr lang="nl-NL" sz="1400" dirty="0"/>
              <a:t> 1</a:t>
            </a:r>
            <a:endParaRPr lang="en-GB" sz="1400" dirty="0"/>
          </a:p>
        </p:txBody>
      </p:sp>
      <p:sp>
        <p:nvSpPr>
          <p:cNvPr id="68" name="Rectangle 67"/>
          <p:cNvSpPr/>
          <p:nvPr/>
        </p:nvSpPr>
        <p:spPr>
          <a:xfrm>
            <a:off x="1855893" y="1519667"/>
            <a:ext cx="4905832" cy="262467"/>
          </a:xfrm>
          <a:prstGeom prst="rect">
            <a:avLst/>
          </a:prstGeom>
          <a:solidFill>
            <a:srgbClr val="FF6200"/>
          </a:solidFill>
          <a:ln w="6350">
            <a:solidFill>
              <a:srgbClr val="FF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nl-NL" sz="1600" dirty="0"/>
              <a:t>data </a:t>
            </a:r>
            <a:r>
              <a:rPr lang="nl-NL" sz="1600" dirty="0" err="1"/>
              <a:t>used</a:t>
            </a:r>
            <a:r>
              <a:rPr lang="nl-NL" sz="1600" dirty="0"/>
              <a:t> </a:t>
            </a:r>
            <a:r>
              <a:rPr lang="nl-NL" sz="1600" dirty="0" err="1"/>
              <a:t>for</a:t>
            </a:r>
            <a:r>
              <a:rPr lang="nl-NL" sz="1600" dirty="0"/>
              <a:t> training</a:t>
            </a:r>
            <a:endParaRPr lang="en-GB" sz="1600" dirty="0"/>
          </a:p>
        </p:txBody>
      </p:sp>
      <p:sp>
        <p:nvSpPr>
          <p:cNvPr id="69" name="Rectangle 68"/>
          <p:cNvSpPr/>
          <p:nvPr/>
        </p:nvSpPr>
        <p:spPr>
          <a:xfrm>
            <a:off x="6812277" y="1519662"/>
            <a:ext cx="2412000" cy="262468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nl-NL" sz="1600" dirty="0"/>
              <a:t>data </a:t>
            </a:r>
            <a:r>
              <a:rPr lang="nl-NL" sz="1600" dirty="0" err="1"/>
              <a:t>used</a:t>
            </a:r>
            <a:r>
              <a:rPr lang="nl-NL" sz="1600" dirty="0"/>
              <a:t> </a:t>
            </a:r>
            <a:r>
              <a:rPr lang="nl-NL" sz="1600" dirty="0" err="1"/>
              <a:t>for</a:t>
            </a:r>
            <a:r>
              <a:rPr lang="nl-NL" sz="1600" dirty="0"/>
              <a:t> </a:t>
            </a:r>
            <a:r>
              <a:rPr lang="nl-NL" sz="1600" dirty="0" err="1"/>
              <a:t>validation</a:t>
            </a:r>
            <a:endParaRPr lang="en-GB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317255" y="2067408"/>
            <a:ext cx="1162956" cy="50359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nl-NL" sz="1400" dirty="0"/>
              <a:t>Sliding </a:t>
            </a:r>
            <a:r>
              <a:rPr lang="nl-NL" sz="1400" dirty="0" err="1"/>
              <a:t>window</a:t>
            </a:r>
            <a:r>
              <a:rPr lang="nl-NL" sz="1400" dirty="0"/>
              <a:t> 2</a:t>
            </a:r>
            <a:endParaRPr lang="en-GB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317255" y="2742150"/>
            <a:ext cx="1162956" cy="50359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nl-NL" sz="1400" dirty="0"/>
              <a:t>Sliding </a:t>
            </a:r>
            <a:r>
              <a:rPr lang="nl-NL" sz="1400" dirty="0" err="1"/>
              <a:t>window</a:t>
            </a:r>
            <a:r>
              <a:rPr lang="nl-NL" sz="1400" dirty="0"/>
              <a:t> 3</a:t>
            </a:r>
            <a:endParaRPr lang="en-GB" sz="1400" dirty="0"/>
          </a:p>
        </p:txBody>
      </p:sp>
      <p:cxnSp>
        <p:nvCxnSpPr>
          <p:cNvPr id="72" name="Straight Connector 71"/>
          <p:cNvCxnSpPr/>
          <p:nvPr/>
        </p:nvCxnSpPr>
        <p:spPr>
          <a:xfrm>
            <a:off x="1838960" y="740727"/>
            <a:ext cx="0" cy="2880000"/>
          </a:xfrm>
          <a:prstGeom prst="line">
            <a:avLst/>
          </a:prstGeom>
          <a:ln>
            <a:solidFill>
              <a:srgbClr val="A8A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040017" y="740727"/>
            <a:ext cx="0" cy="2880000"/>
          </a:xfrm>
          <a:prstGeom prst="line">
            <a:avLst/>
          </a:prstGeom>
          <a:ln>
            <a:solidFill>
              <a:srgbClr val="A8A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285827" y="740727"/>
            <a:ext cx="0" cy="2880000"/>
          </a:xfrm>
          <a:prstGeom prst="line">
            <a:avLst/>
          </a:prstGeom>
          <a:ln>
            <a:solidFill>
              <a:srgbClr val="A8A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518332" y="740727"/>
            <a:ext cx="0" cy="2880000"/>
          </a:xfrm>
          <a:prstGeom prst="line">
            <a:avLst/>
          </a:prstGeom>
          <a:ln>
            <a:solidFill>
              <a:srgbClr val="A8A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778656" y="740727"/>
            <a:ext cx="0" cy="2880000"/>
          </a:xfrm>
          <a:prstGeom prst="line">
            <a:avLst/>
          </a:prstGeom>
          <a:ln>
            <a:solidFill>
              <a:srgbClr val="A8A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8013580" y="740727"/>
            <a:ext cx="0" cy="2880000"/>
          </a:xfrm>
          <a:prstGeom prst="line">
            <a:avLst/>
          </a:prstGeom>
          <a:ln>
            <a:solidFill>
              <a:srgbClr val="A8A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9231571" y="740727"/>
            <a:ext cx="0" cy="2880000"/>
          </a:xfrm>
          <a:prstGeom prst="line">
            <a:avLst/>
          </a:prstGeom>
          <a:ln>
            <a:solidFill>
              <a:srgbClr val="A8A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1855893" y="2190643"/>
            <a:ext cx="5174649" cy="262467"/>
          </a:xfrm>
          <a:prstGeom prst="rect">
            <a:avLst/>
          </a:prstGeom>
          <a:solidFill>
            <a:srgbClr val="FF6200"/>
          </a:solidFill>
          <a:ln w="6350">
            <a:solidFill>
              <a:srgbClr val="FF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nl-NL" sz="1600" dirty="0"/>
              <a:t>data </a:t>
            </a:r>
            <a:r>
              <a:rPr lang="nl-NL" sz="1600" dirty="0" err="1"/>
              <a:t>used</a:t>
            </a:r>
            <a:r>
              <a:rPr lang="nl-NL" sz="1600" dirty="0"/>
              <a:t> </a:t>
            </a:r>
            <a:r>
              <a:rPr lang="nl-NL" sz="1600" dirty="0" err="1"/>
              <a:t>for</a:t>
            </a:r>
            <a:r>
              <a:rPr lang="nl-NL" sz="1600" dirty="0"/>
              <a:t> training</a:t>
            </a:r>
            <a:endParaRPr lang="en-GB" sz="1600" dirty="0"/>
          </a:p>
        </p:txBody>
      </p:sp>
      <p:sp>
        <p:nvSpPr>
          <p:cNvPr id="80" name="Rectangle 79"/>
          <p:cNvSpPr/>
          <p:nvPr/>
        </p:nvSpPr>
        <p:spPr>
          <a:xfrm>
            <a:off x="7060774" y="2190638"/>
            <a:ext cx="2412000" cy="262468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nl-NL" sz="1600" dirty="0"/>
              <a:t>data </a:t>
            </a:r>
            <a:r>
              <a:rPr lang="nl-NL" sz="1600" dirty="0" err="1"/>
              <a:t>used</a:t>
            </a:r>
            <a:r>
              <a:rPr lang="nl-NL" sz="1600" dirty="0"/>
              <a:t> </a:t>
            </a:r>
            <a:r>
              <a:rPr lang="nl-NL" sz="1600" dirty="0" err="1"/>
              <a:t>for</a:t>
            </a:r>
            <a:r>
              <a:rPr lang="nl-NL" sz="1600" dirty="0"/>
              <a:t> </a:t>
            </a:r>
            <a:r>
              <a:rPr lang="nl-NL" sz="1600" dirty="0" err="1"/>
              <a:t>validation</a:t>
            </a:r>
            <a:endParaRPr lang="en-GB" sz="1600" dirty="0"/>
          </a:p>
        </p:txBody>
      </p:sp>
      <p:sp>
        <p:nvSpPr>
          <p:cNvPr id="81" name="Rectangle 80"/>
          <p:cNvSpPr/>
          <p:nvPr/>
        </p:nvSpPr>
        <p:spPr>
          <a:xfrm>
            <a:off x="1855894" y="2815063"/>
            <a:ext cx="5373802" cy="262467"/>
          </a:xfrm>
          <a:prstGeom prst="rect">
            <a:avLst/>
          </a:prstGeom>
          <a:solidFill>
            <a:srgbClr val="FF6200"/>
          </a:solidFill>
          <a:ln w="6350">
            <a:solidFill>
              <a:srgbClr val="FF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nl-NL" sz="1600" dirty="0"/>
              <a:t>data </a:t>
            </a:r>
            <a:r>
              <a:rPr lang="nl-NL" sz="1600" dirty="0" err="1"/>
              <a:t>used</a:t>
            </a:r>
            <a:r>
              <a:rPr lang="nl-NL" sz="1600" dirty="0"/>
              <a:t> </a:t>
            </a:r>
            <a:r>
              <a:rPr lang="nl-NL" sz="1600" dirty="0" err="1"/>
              <a:t>for</a:t>
            </a:r>
            <a:r>
              <a:rPr lang="nl-NL" sz="1600" dirty="0"/>
              <a:t> training</a:t>
            </a:r>
            <a:endParaRPr lang="en-GB" sz="1600" dirty="0"/>
          </a:p>
        </p:txBody>
      </p:sp>
      <p:sp>
        <p:nvSpPr>
          <p:cNvPr id="82" name="Rectangle 81"/>
          <p:cNvSpPr/>
          <p:nvPr/>
        </p:nvSpPr>
        <p:spPr>
          <a:xfrm>
            <a:off x="7259927" y="2815058"/>
            <a:ext cx="2412000" cy="262468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nl-NL" sz="1600" dirty="0"/>
              <a:t>data </a:t>
            </a:r>
            <a:r>
              <a:rPr lang="nl-NL" sz="1600" dirty="0" err="1"/>
              <a:t>used</a:t>
            </a:r>
            <a:r>
              <a:rPr lang="nl-NL" sz="1600" dirty="0"/>
              <a:t> </a:t>
            </a:r>
            <a:r>
              <a:rPr lang="nl-NL" sz="1600" dirty="0" err="1"/>
              <a:t>for</a:t>
            </a:r>
            <a:r>
              <a:rPr lang="nl-NL" sz="1600" dirty="0"/>
              <a:t> </a:t>
            </a:r>
            <a:r>
              <a:rPr lang="nl-NL" sz="1600" dirty="0" err="1"/>
              <a:t>validation</a:t>
            </a:r>
            <a:endParaRPr lang="en-GB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352693" y="3376434"/>
            <a:ext cx="1162956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nl-NL" sz="1400" dirty="0"/>
              <a:t>Etc.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85573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8755fb961bcb85c763cf62196f86d8244fc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ING_PP_Template_16x9_April2017">
  <a:themeElements>
    <a:clrScheme name="ING 2016">
      <a:dk1>
        <a:srgbClr val="333333"/>
      </a:dk1>
      <a:lt1>
        <a:sysClr val="window" lastClr="FFFFFF"/>
      </a:lt1>
      <a:dk2>
        <a:srgbClr val="FF6200"/>
      </a:dk2>
      <a:lt2>
        <a:srgbClr val="696969"/>
      </a:lt2>
      <a:accent1>
        <a:srgbClr val="FF6200"/>
      </a:accent1>
      <a:accent2>
        <a:srgbClr val="A8A8A8"/>
      </a:accent2>
      <a:accent3>
        <a:srgbClr val="525199"/>
      </a:accent3>
      <a:accent4>
        <a:srgbClr val="60A6DA"/>
      </a:accent4>
      <a:accent5>
        <a:srgbClr val="AB0066"/>
      </a:accent5>
      <a:accent6>
        <a:srgbClr val="D0D93C"/>
      </a:accent6>
      <a:hlink>
        <a:srgbClr val="525199"/>
      </a:hlink>
      <a:folHlink>
        <a:srgbClr val="AB0066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accent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dirty="0" err="1" smtClean="0"/>
        </a:defPPr>
      </a:lstStyle>
    </a:txDef>
  </a:objectDefaults>
  <a:extraClrSchemeLst/>
  <a:custClrLst>
    <a:custClr name="ING Orange">
      <a:srgbClr val="FF6200"/>
    </a:custClr>
    <a:custClr name="ING Light Grey">
      <a:srgbClr val="A8A8A8"/>
    </a:custClr>
    <a:custClr name="ING Mid Grey">
      <a:srgbClr val="696969"/>
    </a:custClr>
    <a:custClr name="ING Text color">
      <a:srgbClr val="333333"/>
    </a:custClr>
    <a:custClr name="ING Indigo">
      <a:srgbClr val="525199"/>
    </a:custClr>
    <a:custClr name="ING Sky">
      <a:srgbClr val="60A6DA"/>
    </a:custClr>
    <a:custClr name="ING Fuchsia">
      <a:srgbClr val="AB0066"/>
    </a:custClr>
    <a:custClr name="ING Lime">
      <a:srgbClr val="D0D93C"/>
    </a:custClr>
    <a:custClr name="ING Leaf / Plus">
      <a:srgbClr val="349651"/>
    </a:custClr>
    <a:custClr name="ING Minus">
      <a:srgbClr val="FF0000"/>
    </a:custClr>
  </a:custClrLst>
  <a:extLst>
    <a:ext uri="{05A4C25C-085E-4340-85A3-A5531E510DB2}">
      <thm15:themeFamily xmlns:thm15="http://schemas.microsoft.com/office/thememl/2012/main" name="01 Corporate template 16x9.potx" id="{B72F318C-4168-43A3-BD78-483577BCD89C}" vid="{8F52D876-317E-44FF-A1D4-F56E443EDAD3}"/>
    </a:ext>
  </a:extLst>
</a:theme>
</file>

<file path=ppt/theme/theme2.xml><?xml version="1.0" encoding="utf-8"?>
<a:theme xmlns:a="http://schemas.openxmlformats.org/drawingml/2006/main" name="Office Theme">
  <a:themeElements>
    <a:clrScheme name="ING 2016">
      <a:dk1>
        <a:srgbClr val="333333"/>
      </a:dk1>
      <a:lt1>
        <a:sysClr val="window" lastClr="FFFFFF"/>
      </a:lt1>
      <a:dk2>
        <a:srgbClr val="FF6200"/>
      </a:dk2>
      <a:lt2>
        <a:srgbClr val="696969"/>
      </a:lt2>
      <a:accent1>
        <a:srgbClr val="FF6200"/>
      </a:accent1>
      <a:accent2>
        <a:srgbClr val="A8A8A8"/>
      </a:accent2>
      <a:accent3>
        <a:srgbClr val="525199"/>
      </a:accent3>
      <a:accent4>
        <a:srgbClr val="60A6DA"/>
      </a:accent4>
      <a:accent5>
        <a:srgbClr val="AB0066"/>
      </a:accent5>
      <a:accent6>
        <a:srgbClr val="D0D93C"/>
      </a:accent6>
      <a:hlink>
        <a:srgbClr val="525199"/>
      </a:hlink>
      <a:folHlink>
        <a:srgbClr val="AB0066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 Corporate template 16x9</Template>
  <TotalTime>129</TotalTime>
  <Words>46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ING Me</vt:lpstr>
      <vt:lpstr>ING_PP_Template_16x9_April2017</vt:lpstr>
      <vt:lpstr>think-cell Slide</vt:lpstr>
      <vt:lpstr>PowerPoint Presentation</vt:lpstr>
    </vt:vector>
  </TitlesOfParts>
  <Company>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Bos, G. van den (Gertjan)</dc:creator>
  <cp:keywords>16x9; Think Forward; External</cp:keywords>
  <dc:description>May 2017</dc:description>
  <cp:lastModifiedBy>Bos, G. van den (Gertjan)</cp:lastModifiedBy>
  <cp:revision>12</cp:revision>
  <dcterms:created xsi:type="dcterms:W3CDTF">2017-12-04T13:37:34Z</dcterms:created>
  <dcterms:modified xsi:type="dcterms:W3CDTF">2018-08-30T12:08:09Z</dcterms:modified>
  <cp:version>3</cp:version>
</cp:coreProperties>
</file>