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1" autoAdjust="0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2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2389545" y="2245462"/>
            <a:ext cx="2721600" cy="2340626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698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18110" y="2631748"/>
            <a:ext cx="20644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dirty="0" err="1">
                <a:solidFill>
                  <a:srgbClr val="383838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tsforecast</a:t>
            </a:r>
            <a:endParaRPr lang="en-GB" sz="2500" dirty="0">
              <a:solidFill>
                <a:srgbClr val="383838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45" y="2891893"/>
            <a:ext cx="1800000" cy="1800000"/>
          </a:xfrm>
          <a:prstGeom prst="rect">
            <a:avLst/>
          </a:prstGeom>
        </p:spPr>
      </p:pic>
      <p:sp>
        <p:nvSpPr>
          <p:cNvPr id="52" name="Hexagon 51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7086689" y="2245462"/>
            <a:ext cx="2721600" cy="2340626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698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89" y="2253749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ING 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Kutluay, Y.M. (Mehmet)</cp:lastModifiedBy>
  <cp:revision>22</cp:revision>
  <dcterms:created xsi:type="dcterms:W3CDTF">2018-03-31T22:20:45Z</dcterms:created>
  <dcterms:modified xsi:type="dcterms:W3CDTF">2019-12-06T13:39:37Z</dcterms:modified>
</cp:coreProperties>
</file>