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</p:sldIdLst>
  <p:sldSz cx="11879263" cy="11520488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1" autoAdjust="0"/>
    <p:restoredTop sz="94643"/>
  </p:normalViewPr>
  <p:slideViewPr>
    <p:cSldViewPr snapToGrid="0" snapToObjects="1">
      <p:cViewPr varScale="1">
        <p:scale>
          <a:sx n="51" d="100"/>
          <a:sy n="5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885414"/>
            <a:ext cx="10097374" cy="4010837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050924"/>
            <a:ext cx="8909447" cy="2781450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13359"/>
            <a:ext cx="2561466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13359"/>
            <a:ext cx="7535907" cy="97630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872125"/>
            <a:ext cx="10245864" cy="4792202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709663"/>
            <a:ext cx="10245864" cy="252010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066796"/>
            <a:ext cx="5048687" cy="7309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066796"/>
            <a:ext cx="5048687" cy="7309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13362"/>
            <a:ext cx="10245864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824120"/>
            <a:ext cx="5025484" cy="1384058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208178"/>
            <a:ext cx="5025484" cy="6189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824120"/>
            <a:ext cx="5050234" cy="1384058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208178"/>
            <a:ext cx="5050234" cy="6189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68032"/>
            <a:ext cx="3831372" cy="2688114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658740"/>
            <a:ext cx="6013877" cy="8187013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456146"/>
            <a:ext cx="3831372" cy="6402939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68032"/>
            <a:ext cx="3831372" cy="2688114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658740"/>
            <a:ext cx="6013877" cy="8187013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456146"/>
            <a:ext cx="3831372" cy="6402939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13362"/>
            <a:ext cx="10245864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066796"/>
            <a:ext cx="10245864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0677788"/>
            <a:ext cx="267283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0677788"/>
            <a:ext cx="4009251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0677788"/>
            <a:ext cx="267283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-17395813" y="-842551"/>
          <a:ext cx="3072" cy="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7395813" y="-842551"/>
                        <a:ext cx="3072" cy="3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9FC4E78-2D03-4D7B-B910-8948F0DB7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180244"/>
            <a:ext cx="10426913" cy="55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62D6A-98BF-4A06-AD4B-C38EC9CD4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5760244"/>
            <a:ext cx="10376139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8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Kutluay, Y.M. (Mehmet)</cp:lastModifiedBy>
  <cp:revision>26</cp:revision>
  <dcterms:created xsi:type="dcterms:W3CDTF">2018-03-31T22:20:45Z</dcterms:created>
  <dcterms:modified xsi:type="dcterms:W3CDTF">2019-12-19T13:52:56Z</dcterms:modified>
</cp:coreProperties>
</file>