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8693-BC32-4D23-951D-4328B4C1997B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2039-5C94-4448-89FF-BECC94DF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957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8693-BC32-4D23-951D-4328B4C1997B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2039-5C94-4448-89FF-BECC94DF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217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8693-BC32-4D23-951D-4328B4C1997B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2039-5C94-4448-89FF-BECC94DF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513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8693-BC32-4D23-951D-4328B4C1997B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2039-5C94-4448-89FF-BECC94DF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856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8693-BC32-4D23-951D-4328B4C1997B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2039-5C94-4448-89FF-BECC94DF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80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8693-BC32-4D23-951D-4328B4C1997B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2039-5C94-4448-89FF-BECC94DF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874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8693-BC32-4D23-951D-4328B4C1997B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2039-5C94-4448-89FF-BECC94DF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72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8693-BC32-4D23-951D-4328B4C1997B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2039-5C94-4448-89FF-BECC94DF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68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8693-BC32-4D23-951D-4328B4C1997B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2039-5C94-4448-89FF-BECC94DF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286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8693-BC32-4D23-951D-4328B4C1997B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2039-5C94-4448-89FF-BECC94DF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376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8693-BC32-4D23-951D-4328B4C1997B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32039-5C94-4448-89FF-BECC94DF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72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08693-BC32-4D23-951D-4328B4C1997B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32039-5C94-4448-89FF-BECC94DF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0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50067" y="355599"/>
            <a:ext cx="173156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9900" dirty="0" smtClean="0">
                <a:latin typeface="Century" panose="02040604050505020304" pitchFamily="18" charset="0"/>
              </a:rPr>
              <a:t>~</a:t>
            </a:r>
            <a:endParaRPr lang="en-AU" sz="19900" dirty="0">
              <a:latin typeface="Century" panose="020406040505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043166"/>
              </p:ext>
            </p:extLst>
          </p:nvPr>
        </p:nvGraphicFramePr>
        <p:xfrm>
          <a:off x="2823449" y="2192866"/>
          <a:ext cx="1080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94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 t="25679" r="65070" b="50864"/>
          <a:stretch/>
        </p:blipFill>
        <p:spPr>
          <a:xfrm>
            <a:off x="2379133" y="1778002"/>
            <a:ext cx="1515533" cy="160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5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</vt:lpstr>
      <vt:lpstr>Office Theme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Jackson</dc:creator>
  <cp:lastModifiedBy>Simon Jackson</cp:lastModifiedBy>
  <cp:revision>1</cp:revision>
  <dcterms:created xsi:type="dcterms:W3CDTF">2017-04-23T00:20:41Z</dcterms:created>
  <dcterms:modified xsi:type="dcterms:W3CDTF">2017-04-23T00:28:34Z</dcterms:modified>
</cp:coreProperties>
</file>