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57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17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1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56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8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74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72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86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76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7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0067" y="355599"/>
            <a:ext cx="173156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900" dirty="0" smtClean="0">
                <a:latin typeface="Century" panose="02040604050505020304" pitchFamily="18" charset="0"/>
              </a:rPr>
              <a:t>~</a:t>
            </a:r>
            <a:endParaRPr lang="en-AU" sz="19900" dirty="0">
              <a:latin typeface="Century" panose="020406040505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43166"/>
              </p:ext>
            </p:extLst>
          </p:nvPr>
        </p:nvGraphicFramePr>
        <p:xfrm>
          <a:off x="2823449" y="2192866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94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5679" r="65070" b="50864"/>
          <a:stretch/>
        </p:blipFill>
        <p:spPr>
          <a:xfrm>
            <a:off x="2379133" y="1778002"/>
            <a:ext cx="770467" cy="8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5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2</cp:revision>
  <dcterms:created xsi:type="dcterms:W3CDTF">2017-04-23T00:20:41Z</dcterms:created>
  <dcterms:modified xsi:type="dcterms:W3CDTF">2017-04-23T00:31:54Z</dcterms:modified>
</cp:coreProperties>
</file>