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82" r:id="rId3"/>
    <p:sldId id="279" r:id="rId4"/>
    <p:sldId id="257" r:id="rId5"/>
    <p:sldId id="284" r:id="rId6"/>
    <p:sldId id="259" r:id="rId7"/>
    <p:sldId id="260" r:id="rId8"/>
    <p:sldId id="28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C9D5A-C509-44CE-ADC6-E3E81C4F3FC3}" v="6" dt="2022-11-18T10:52:04.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4" d="100"/>
          <a:sy n="114"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Chelli" userId="3aa269f6-8966-43ae-8498-e2d93c1902a5" providerId="ADAL" clId="{150C9D5A-C509-44CE-ADC6-E3E81C4F3FC3}"/>
    <pc:docChg chg="undo custSel addSld delSld modSld sldOrd delMainMaster">
      <pc:chgData name="Ali Chelli" userId="3aa269f6-8966-43ae-8498-e2d93c1902a5" providerId="ADAL" clId="{150C9D5A-C509-44CE-ADC6-E3E81C4F3FC3}" dt="2022-11-18T11:02:05.568" v="807" actId="1076"/>
      <pc:docMkLst>
        <pc:docMk/>
      </pc:docMkLst>
      <pc:sldChg chg="addSp modSp del mod setBg">
        <pc:chgData name="Ali Chelli" userId="3aa269f6-8966-43ae-8498-e2d93c1902a5" providerId="ADAL" clId="{150C9D5A-C509-44CE-ADC6-E3E81C4F3FC3}" dt="2022-11-18T10:48:19.516" v="786" actId="47"/>
        <pc:sldMkLst>
          <pc:docMk/>
          <pc:sldMk cId="397767224" sldId="256"/>
        </pc:sldMkLst>
        <pc:spChg chg="mod">
          <ac:chgData name="Ali Chelli" userId="3aa269f6-8966-43ae-8498-e2d93c1902a5" providerId="ADAL" clId="{150C9D5A-C509-44CE-ADC6-E3E81C4F3FC3}" dt="2022-11-18T10:15:40.657" v="767" actId="26606"/>
          <ac:spMkLst>
            <pc:docMk/>
            <pc:sldMk cId="397767224" sldId="256"/>
            <ac:spMk id="2" creationId="{C6D405EF-629C-8F5A-0F74-F13C5939F149}"/>
          </ac:spMkLst>
        </pc:spChg>
        <pc:spChg chg="mod">
          <ac:chgData name="Ali Chelli" userId="3aa269f6-8966-43ae-8498-e2d93c1902a5" providerId="ADAL" clId="{150C9D5A-C509-44CE-ADC6-E3E81C4F3FC3}" dt="2022-11-18T10:15:40.657" v="767" actId="26606"/>
          <ac:spMkLst>
            <pc:docMk/>
            <pc:sldMk cId="397767224" sldId="256"/>
            <ac:spMk id="3" creationId="{3C3CFC42-2A22-798E-4A47-008CA58AC04E}"/>
          </ac:spMkLst>
        </pc:spChg>
        <pc:spChg chg="add">
          <ac:chgData name="Ali Chelli" userId="3aa269f6-8966-43ae-8498-e2d93c1902a5" providerId="ADAL" clId="{150C9D5A-C509-44CE-ADC6-E3E81C4F3FC3}" dt="2022-11-18T10:15:40.657" v="767" actId="26606"/>
          <ac:spMkLst>
            <pc:docMk/>
            <pc:sldMk cId="397767224" sldId="256"/>
            <ac:spMk id="8" creationId="{FFD48BC7-DC40-47DE-87EE-9F4B6ECB9ABB}"/>
          </ac:spMkLst>
        </pc:spChg>
        <pc:spChg chg="add">
          <ac:chgData name="Ali Chelli" userId="3aa269f6-8966-43ae-8498-e2d93c1902a5" providerId="ADAL" clId="{150C9D5A-C509-44CE-ADC6-E3E81C4F3FC3}" dt="2022-11-18T10:15:40.657" v="767" actId="26606"/>
          <ac:spMkLst>
            <pc:docMk/>
            <pc:sldMk cId="397767224" sldId="256"/>
            <ac:spMk id="10" creationId="{E502BBC7-2C76-46F3-BC24-5985BC13DB88}"/>
          </ac:spMkLst>
        </pc:spChg>
        <pc:spChg chg="add">
          <ac:chgData name="Ali Chelli" userId="3aa269f6-8966-43ae-8498-e2d93c1902a5" providerId="ADAL" clId="{150C9D5A-C509-44CE-ADC6-E3E81C4F3FC3}" dt="2022-11-18T10:15:40.657" v="767" actId="26606"/>
          <ac:spMkLst>
            <pc:docMk/>
            <pc:sldMk cId="397767224" sldId="256"/>
            <ac:spMk id="12" creationId="{C7F28D52-2A5F-4D23-81AE-7CB8B591C7AF}"/>
          </ac:spMkLst>
        </pc:spChg>
        <pc:spChg chg="add">
          <ac:chgData name="Ali Chelli" userId="3aa269f6-8966-43ae-8498-e2d93c1902a5" providerId="ADAL" clId="{150C9D5A-C509-44CE-ADC6-E3E81C4F3FC3}" dt="2022-11-18T10:15:40.657" v="767" actId="26606"/>
          <ac:spMkLst>
            <pc:docMk/>
            <pc:sldMk cId="397767224" sldId="256"/>
            <ac:spMk id="14" creationId="{3629484E-3792-4B3D-89AD-7C8A1ED0E0D4}"/>
          </ac:spMkLst>
        </pc:spChg>
      </pc:sldChg>
      <pc:sldChg chg="modSp del mod">
        <pc:chgData name="Ali Chelli" userId="3aa269f6-8966-43ae-8498-e2d93c1902a5" providerId="ADAL" clId="{150C9D5A-C509-44CE-ADC6-E3E81C4F3FC3}" dt="2022-11-18T10:49:51.477" v="790" actId="2696"/>
        <pc:sldMkLst>
          <pc:docMk/>
          <pc:sldMk cId="1549407076" sldId="257"/>
        </pc:sldMkLst>
        <pc:spChg chg="mod">
          <ac:chgData name="Ali Chelli" userId="3aa269f6-8966-43ae-8498-e2d93c1902a5" providerId="ADAL" clId="{150C9D5A-C509-44CE-ADC6-E3E81C4F3FC3}" dt="2022-11-18T09:26:10.409" v="234" actId="21"/>
          <ac:spMkLst>
            <pc:docMk/>
            <pc:sldMk cId="1549407076" sldId="257"/>
            <ac:spMk id="3" creationId="{2886200E-9ABE-874E-7599-C4D27F1DDE58}"/>
          </ac:spMkLst>
        </pc:spChg>
      </pc:sldChg>
      <pc:sldChg chg="modSp mod">
        <pc:chgData name="Ali Chelli" userId="3aa269f6-8966-43ae-8498-e2d93c1902a5" providerId="ADAL" clId="{150C9D5A-C509-44CE-ADC6-E3E81C4F3FC3}" dt="2022-11-18T10:50:12.392" v="792" actId="1076"/>
        <pc:sldMkLst>
          <pc:docMk/>
          <pc:sldMk cId="2512410258" sldId="257"/>
        </pc:sldMkLst>
        <pc:spChg chg="mod">
          <ac:chgData name="Ali Chelli" userId="3aa269f6-8966-43ae-8498-e2d93c1902a5" providerId="ADAL" clId="{150C9D5A-C509-44CE-ADC6-E3E81C4F3FC3}" dt="2022-11-18T10:50:12.392" v="792" actId="1076"/>
          <ac:spMkLst>
            <pc:docMk/>
            <pc:sldMk cId="2512410258" sldId="257"/>
            <ac:spMk id="26" creationId="{47B3DD83-E329-5FB3-5604-4226233ECD54}"/>
          </ac:spMkLst>
        </pc:spChg>
        <pc:grpChg chg="mod">
          <ac:chgData name="Ali Chelli" userId="3aa269f6-8966-43ae-8498-e2d93c1902a5" providerId="ADAL" clId="{150C9D5A-C509-44CE-ADC6-E3E81C4F3FC3}" dt="2022-11-18T10:50:05.687" v="791" actId="1076"/>
          <ac:grpSpMkLst>
            <pc:docMk/>
            <pc:sldMk cId="2512410258" sldId="257"/>
            <ac:grpSpMk id="8" creationId="{9B8C3F95-09D5-CE33-D944-E2A878D93456}"/>
          </ac:grpSpMkLst>
        </pc:grpChg>
      </pc:sldChg>
      <pc:sldChg chg="del">
        <pc:chgData name="Ali Chelli" userId="3aa269f6-8966-43ae-8498-e2d93c1902a5" providerId="ADAL" clId="{150C9D5A-C509-44CE-ADC6-E3E81C4F3FC3}" dt="2022-11-18T10:51:30.838" v="799" actId="2696"/>
        <pc:sldMkLst>
          <pc:docMk/>
          <pc:sldMk cId="3384545625" sldId="259"/>
        </pc:sldMkLst>
      </pc:sldChg>
      <pc:sldChg chg="del">
        <pc:chgData name="Ali Chelli" userId="3aa269f6-8966-43ae-8498-e2d93c1902a5" providerId="ADAL" clId="{150C9D5A-C509-44CE-ADC6-E3E81C4F3FC3}" dt="2022-11-18T10:51:30.838" v="799" actId="2696"/>
        <pc:sldMkLst>
          <pc:docMk/>
          <pc:sldMk cId="3666961694" sldId="260"/>
        </pc:sldMkLst>
      </pc:sldChg>
      <pc:sldChg chg="modSp mod">
        <pc:chgData name="Ali Chelli" userId="3aa269f6-8966-43ae-8498-e2d93c1902a5" providerId="ADAL" clId="{150C9D5A-C509-44CE-ADC6-E3E81C4F3FC3}" dt="2022-11-18T11:01:44.220" v="806" actId="14100"/>
        <pc:sldMkLst>
          <pc:docMk/>
          <pc:sldMk cId="392204603" sldId="261"/>
        </pc:sldMkLst>
        <pc:spChg chg="mod">
          <ac:chgData name="Ali Chelli" userId="3aa269f6-8966-43ae-8498-e2d93c1902a5" providerId="ADAL" clId="{150C9D5A-C509-44CE-ADC6-E3E81C4F3FC3}" dt="2022-11-18T11:01:44.220" v="806" actId="14100"/>
          <ac:spMkLst>
            <pc:docMk/>
            <pc:sldMk cId="392204603" sldId="261"/>
            <ac:spMk id="26" creationId="{47B3DD83-E329-5FB3-5604-4226233ECD54}"/>
          </ac:spMkLst>
        </pc:spChg>
      </pc:sldChg>
      <pc:sldChg chg="del">
        <pc:chgData name="Ali Chelli" userId="3aa269f6-8966-43ae-8498-e2d93c1902a5" providerId="ADAL" clId="{150C9D5A-C509-44CE-ADC6-E3E81C4F3FC3}" dt="2022-11-18T10:51:58.295" v="802" actId="2696"/>
        <pc:sldMkLst>
          <pc:docMk/>
          <pc:sldMk cId="2002368285" sldId="261"/>
        </pc:sldMkLst>
      </pc:sldChg>
      <pc:sldChg chg="del">
        <pc:chgData name="Ali Chelli" userId="3aa269f6-8966-43ae-8498-e2d93c1902a5" providerId="ADAL" clId="{150C9D5A-C509-44CE-ADC6-E3E81C4F3FC3}" dt="2022-11-18T10:51:58.295" v="802" actId="2696"/>
        <pc:sldMkLst>
          <pc:docMk/>
          <pc:sldMk cId="1248125589" sldId="262"/>
        </pc:sldMkLst>
      </pc:sldChg>
      <pc:sldChg chg="del">
        <pc:chgData name="Ali Chelli" userId="3aa269f6-8966-43ae-8498-e2d93c1902a5" providerId="ADAL" clId="{150C9D5A-C509-44CE-ADC6-E3E81C4F3FC3}" dt="2022-11-18T10:51:58.295" v="802" actId="2696"/>
        <pc:sldMkLst>
          <pc:docMk/>
          <pc:sldMk cId="2600052099" sldId="263"/>
        </pc:sldMkLst>
      </pc:sldChg>
      <pc:sldChg chg="modSp mod">
        <pc:chgData name="Ali Chelli" userId="3aa269f6-8966-43ae-8498-e2d93c1902a5" providerId="ADAL" clId="{150C9D5A-C509-44CE-ADC6-E3E81C4F3FC3}" dt="2022-11-18T11:02:05.568" v="807" actId="1076"/>
        <pc:sldMkLst>
          <pc:docMk/>
          <pc:sldMk cId="3199135204" sldId="263"/>
        </pc:sldMkLst>
        <pc:spChg chg="mod">
          <ac:chgData name="Ali Chelli" userId="3aa269f6-8966-43ae-8498-e2d93c1902a5" providerId="ADAL" clId="{150C9D5A-C509-44CE-ADC6-E3E81C4F3FC3}" dt="2022-11-18T11:02:05.568" v="807" actId="1076"/>
          <ac:spMkLst>
            <pc:docMk/>
            <pc:sldMk cId="3199135204" sldId="263"/>
            <ac:spMk id="26" creationId="{47B3DD83-E329-5FB3-5604-4226233ECD54}"/>
          </ac:spMkLst>
        </pc:spChg>
      </pc:sldChg>
      <pc:sldChg chg="del">
        <pc:chgData name="Ali Chelli" userId="3aa269f6-8966-43ae-8498-e2d93c1902a5" providerId="ADAL" clId="{150C9D5A-C509-44CE-ADC6-E3E81C4F3FC3}" dt="2022-11-18T10:51:58.295" v="802" actId="2696"/>
        <pc:sldMkLst>
          <pc:docMk/>
          <pc:sldMk cId="195842341" sldId="264"/>
        </pc:sldMkLst>
      </pc:sldChg>
      <pc:sldChg chg="delDesignElem">
        <pc:chgData name="Ali Chelli" userId="3aa269f6-8966-43ae-8498-e2d93c1902a5" providerId="ADAL" clId="{150C9D5A-C509-44CE-ADC6-E3E81C4F3FC3}" dt="2022-11-18T10:52:04.587" v="803"/>
        <pc:sldMkLst>
          <pc:docMk/>
          <pc:sldMk cId="2035545376" sldId="265"/>
        </pc:sldMkLst>
      </pc:sldChg>
      <pc:sldChg chg="addSp modSp del mod setBg">
        <pc:chgData name="Ali Chelli" userId="3aa269f6-8966-43ae-8498-e2d93c1902a5" providerId="ADAL" clId="{150C9D5A-C509-44CE-ADC6-E3E81C4F3FC3}" dt="2022-11-18T10:51:58.295" v="802" actId="2696"/>
        <pc:sldMkLst>
          <pc:docMk/>
          <pc:sldMk cId="3600082571" sldId="265"/>
        </pc:sldMkLst>
        <pc:spChg chg="mod">
          <ac:chgData name="Ali Chelli" userId="3aa269f6-8966-43ae-8498-e2d93c1902a5" providerId="ADAL" clId="{150C9D5A-C509-44CE-ADC6-E3E81C4F3FC3}" dt="2022-11-18T10:17:59.249" v="775" actId="26606"/>
          <ac:spMkLst>
            <pc:docMk/>
            <pc:sldMk cId="3600082571" sldId="265"/>
            <ac:spMk id="2" creationId="{CAB0FF56-FA3F-9B08-4883-89D45DD5B9DF}"/>
          </ac:spMkLst>
        </pc:spChg>
        <pc:spChg chg="mod">
          <ac:chgData name="Ali Chelli" userId="3aa269f6-8966-43ae-8498-e2d93c1902a5" providerId="ADAL" clId="{150C9D5A-C509-44CE-ADC6-E3E81C4F3FC3}" dt="2022-11-18T10:17:59.249" v="775" actId="26606"/>
          <ac:spMkLst>
            <pc:docMk/>
            <pc:sldMk cId="3600082571" sldId="265"/>
            <ac:spMk id="3" creationId="{02B4D635-9396-F8AC-5A98-E540F745DFA8}"/>
          </ac:spMkLst>
        </pc:spChg>
        <pc:spChg chg="add">
          <ac:chgData name="Ali Chelli" userId="3aa269f6-8966-43ae-8498-e2d93c1902a5" providerId="ADAL" clId="{150C9D5A-C509-44CE-ADC6-E3E81C4F3FC3}" dt="2022-11-18T10:17:59.249" v="775" actId="26606"/>
          <ac:spMkLst>
            <pc:docMk/>
            <pc:sldMk cId="3600082571" sldId="265"/>
            <ac:spMk id="8" creationId="{2029D5AD-8348-4446-B191-6A9B6FE03F21}"/>
          </ac:spMkLst>
        </pc:spChg>
        <pc:spChg chg="add">
          <ac:chgData name="Ali Chelli" userId="3aa269f6-8966-43ae-8498-e2d93c1902a5" providerId="ADAL" clId="{150C9D5A-C509-44CE-ADC6-E3E81C4F3FC3}" dt="2022-11-18T10:17:59.249" v="775" actId="26606"/>
          <ac:spMkLst>
            <pc:docMk/>
            <pc:sldMk cId="3600082571" sldId="265"/>
            <ac:spMk id="10" creationId="{A3F395A2-2B64-4749-BD93-2F159C7E1FB5}"/>
          </ac:spMkLst>
        </pc:spChg>
        <pc:spChg chg="add">
          <ac:chgData name="Ali Chelli" userId="3aa269f6-8966-43ae-8498-e2d93c1902a5" providerId="ADAL" clId="{150C9D5A-C509-44CE-ADC6-E3E81C4F3FC3}" dt="2022-11-18T10:17:59.249" v="775" actId="26606"/>
          <ac:spMkLst>
            <pc:docMk/>
            <pc:sldMk cId="3600082571" sldId="265"/>
            <ac:spMk id="12" creationId="{5CF0135B-EAB8-4CA0-896C-2D897ECD28BC}"/>
          </ac:spMkLst>
        </pc:spChg>
        <pc:spChg chg="add">
          <ac:chgData name="Ali Chelli" userId="3aa269f6-8966-43ae-8498-e2d93c1902a5" providerId="ADAL" clId="{150C9D5A-C509-44CE-ADC6-E3E81C4F3FC3}" dt="2022-11-18T10:17:59.249" v="775" actId="26606"/>
          <ac:spMkLst>
            <pc:docMk/>
            <pc:sldMk cId="3600082571" sldId="265"/>
            <ac:spMk id="14" creationId="{92C3387C-D24F-4737-8A37-1DC5CFF09CFA}"/>
          </ac:spMkLst>
        </pc:spChg>
      </pc:sldChg>
      <pc:sldChg chg="addSp modSp new del mod setBg">
        <pc:chgData name="Ali Chelli" userId="3aa269f6-8966-43ae-8498-e2d93c1902a5" providerId="ADAL" clId="{150C9D5A-C509-44CE-ADC6-E3E81C4F3FC3}" dt="2022-11-18T10:50:25.487" v="794" actId="47"/>
        <pc:sldMkLst>
          <pc:docMk/>
          <pc:sldMk cId="3990631807" sldId="266"/>
        </pc:sldMkLst>
        <pc:spChg chg="mod">
          <ac:chgData name="Ali Chelli" userId="3aa269f6-8966-43ae-8498-e2d93c1902a5" providerId="ADAL" clId="{150C9D5A-C509-44CE-ADC6-E3E81C4F3FC3}" dt="2022-11-18T10:16:06.102" v="768" actId="26606"/>
          <ac:spMkLst>
            <pc:docMk/>
            <pc:sldMk cId="3990631807" sldId="266"/>
            <ac:spMk id="2" creationId="{49DA80B8-5ABC-069F-AFED-BD3BED6865FC}"/>
          </ac:spMkLst>
        </pc:spChg>
        <pc:spChg chg="mod">
          <ac:chgData name="Ali Chelli" userId="3aa269f6-8966-43ae-8498-e2d93c1902a5" providerId="ADAL" clId="{150C9D5A-C509-44CE-ADC6-E3E81C4F3FC3}" dt="2022-11-18T10:16:06.102" v="768" actId="26606"/>
          <ac:spMkLst>
            <pc:docMk/>
            <pc:sldMk cId="3990631807" sldId="266"/>
            <ac:spMk id="3" creationId="{4E49B37B-E2DC-1A6C-AB0C-CB768BAB403B}"/>
          </ac:spMkLst>
        </pc:spChg>
        <pc:spChg chg="add">
          <ac:chgData name="Ali Chelli" userId="3aa269f6-8966-43ae-8498-e2d93c1902a5" providerId="ADAL" clId="{150C9D5A-C509-44CE-ADC6-E3E81C4F3FC3}" dt="2022-11-18T10:16:06.102" v="768" actId="26606"/>
          <ac:spMkLst>
            <pc:docMk/>
            <pc:sldMk cId="3990631807" sldId="266"/>
            <ac:spMk id="8" creationId="{2029D5AD-8348-4446-B191-6A9B6FE03F21}"/>
          </ac:spMkLst>
        </pc:spChg>
        <pc:spChg chg="add">
          <ac:chgData name="Ali Chelli" userId="3aa269f6-8966-43ae-8498-e2d93c1902a5" providerId="ADAL" clId="{150C9D5A-C509-44CE-ADC6-E3E81C4F3FC3}" dt="2022-11-18T10:16:06.102" v="768" actId="26606"/>
          <ac:spMkLst>
            <pc:docMk/>
            <pc:sldMk cId="3990631807" sldId="266"/>
            <ac:spMk id="10" creationId="{A3F395A2-2B64-4749-BD93-2F159C7E1FB5}"/>
          </ac:spMkLst>
        </pc:spChg>
        <pc:spChg chg="add">
          <ac:chgData name="Ali Chelli" userId="3aa269f6-8966-43ae-8498-e2d93c1902a5" providerId="ADAL" clId="{150C9D5A-C509-44CE-ADC6-E3E81C4F3FC3}" dt="2022-11-18T10:16:06.102" v="768" actId="26606"/>
          <ac:spMkLst>
            <pc:docMk/>
            <pc:sldMk cId="3990631807" sldId="266"/>
            <ac:spMk id="12" creationId="{5CF0135B-EAB8-4CA0-896C-2D897ECD28BC}"/>
          </ac:spMkLst>
        </pc:spChg>
        <pc:spChg chg="add">
          <ac:chgData name="Ali Chelli" userId="3aa269f6-8966-43ae-8498-e2d93c1902a5" providerId="ADAL" clId="{150C9D5A-C509-44CE-ADC6-E3E81C4F3FC3}" dt="2022-11-18T10:16:06.102" v="768" actId="26606"/>
          <ac:spMkLst>
            <pc:docMk/>
            <pc:sldMk cId="3990631807" sldId="266"/>
            <ac:spMk id="14" creationId="{92C3387C-D24F-4737-8A37-1DC5CFF09CFA}"/>
          </ac:spMkLst>
        </pc:spChg>
      </pc:sldChg>
      <pc:sldChg chg="modSp mod">
        <pc:chgData name="Ali Chelli" userId="3aa269f6-8966-43ae-8498-e2d93c1902a5" providerId="ADAL" clId="{150C9D5A-C509-44CE-ADC6-E3E81C4F3FC3}" dt="2022-11-18T10:46:48.966" v="776"/>
        <pc:sldMkLst>
          <pc:docMk/>
          <pc:sldMk cId="804839519" sldId="278"/>
        </pc:sldMkLst>
        <pc:spChg chg="mod">
          <ac:chgData name="Ali Chelli" userId="3aa269f6-8966-43ae-8498-e2d93c1902a5" providerId="ADAL" clId="{150C9D5A-C509-44CE-ADC6-E3E81C4F3FC3}" dt="2022-11-18T10:46:48.966" v="776"/>
          <ac:spMkLst>
            <pc:docMk/>
            <pc:sldMk cId="804839519" sldId="278"/>
            <ac:spMk id="2" creationId="{00000000-0000-0000-0000-000000000000}"/>
          </ac:spMkLst>
        </pc:spChg>
      </pc:sldChg>
      <pc:sldChg chg="modSp new mod">
        <pc:chgData name="Ali Chelli" userId="3aa269f6-8966-43ae-8498-e2d93c1902a5" providerId="ADAL" clId="{150C9D5A-C509-44CE-ADC6-E3E81C4F3FC3}" dt="2022-11-18T10:47:43.667" v="781" actId="20577"/>
        <pc:sldMkLst>
          <pc:docMk/>
          <pc:sldMk cId="38738924" sldId="279"/>
        </pc:sldMkLst>
        <pc:spChg chg="mod">
          <ac:chgData name="Ali Chelli" userId="3aa269f6-8966-43ae-8498-e2d93c1902a5" providerId="ADAL" clId="{150C9D5A-C509-44CE-ADC6-E3E81C4F3FC3}" dt="2022-11-18T10:47:43.667" v="781" actId="20577"/>
          <ac:spMkLst>
            <pc:docMk/>
            <pc:sldMk cId="38738924" sldId="279"/>
            <ac:spMk id="2" creationId="{4E68665A-9020-EB32-1847-9C90DA6E7936}"/>
          </ac:spMkLst>
        </pc:spChg>
      </pc:sldChg>
      <pc:sldChg chg="modSp add mod ord">
        <pc:chgData name="Ali Chelli" userId="3aa269f6-8966-43ae-8498-e2d93c1902a5" providerId="ADAL" clId="{150C9D5A-C509-44CE-ADC6-E3E81C4F3FC3}" dt="2022-11-18T10:48:03.846" v="785"/>
        <pc:sldMkLst>
          <pc:docMk/>
          <pc:sldMk cId="1292712804" sldId="280"/>
        </pc:sldMkLst>
        <pc:spChg chg="mod">
          <ac:chgData name="Ali Chelli" userId="3aa269f6-8966-43ae-8498-e2d93c1902a5" providerId="ADAL" clId="{150C9D5A-C509-44CE-ADC6-E3E81C4F3FC3}" dt="2022-11-18T10:47:55.268" v="783" actId="20577"/>
          <ac:spMkLst>
            <pc:docMk/>
            <pc:sldMk cId="1292712804" sldId="280"/>
            <ac:spMk id="2" creationId="{4E68665A-9020-EB32-1847-9C90DA6E7936}"/>
          </ac:spMkLst>
        </pc:spChg>
      </pc:sldChg>
      <pc:sldChg chg="new del">
        <pc:chgData name="Ali Chelli" userId="3aa269f6-8966-43ae-8498-e2d93c1902a5" providerId="ADAL" clId="{150C9D5A-C509-44CE-ADC6-E3E81C4F3FC3}" dt="2022-11-18T10:50:24.014" v="793" actId="47"/>
        <pc:sldMkLst>
          <pc:docMk/>
          <pc:sldMk cId="2505342768" sldId="281"/>
        </pc:sldMkLst>
      </pc:sldChg>
      <pc:sldChg chg="delDesignElem">
        <pc:chgData name="Ali Chelli" userId="3aa269f6-8966-43ae-8498-e2d93c1902a5" providerId="ADAL" clId="{150C9D5A-C509-44CE-ADC6-E3E81C4F3FC3}" dt="2022-11-18T10:49:06.829" v="788"/>
        <pc:sldMkLst>
          <pc:docMk/>
          <pc:sldMk cId="3894853882" sldId="282"/>
        </pc:sldMkLst>
      </pc:sldChg>
      <pc:sldChg chg="new del ord">
        <pc:chgData name="Ali Chelli" userId="3aa269f6-8966-43ae-8498-e2d93c1902a5" providerId="ADAL" clId="{150C9D5A-C509-44CE-ADC6-E3E81C4F3FC3}" dt="2022-11-18T10:52:29.505" v="804" actId="47"/>
        <pc:sldMkLst>
          <pc:docMk/>
          <pc:sldMk cId="3504971976" sldId="283"/>
        </pc:sldMkLst>
      </pc:sldChg>
      <pc:sldChg chg="modSp mod">
        <pc:chgData name="Ali Chelli" userId="3aa269f6-8966-43ae-8498-e2d93c1902a5" providerId="ADAL" clId="{150C9D5A-C509-44CE-ADC6-E3E81C4F3FC3}" dt="2022-11-18T10:51:13.914" v="798" actId="1076"/>
        <pc:sldMkLst>
          <pc:docMk/>
          <pc:sldMk cId="398947677" sldId="284"/>
        </pc:sldMkLst>
        <pc:spChg chg="mod">
          <ac:chgData name="Ali Chelli" userId="3aa269f6-8966-43ae-8498-e2d93c1902a5" providerId="ADAL" clId="{150C9D5A-C509-44CE-ADC6-E3E81C4F3FC3}" dt="2022-11-18T10:51:13.914" v="798" actId="1076"/>
          <ac:spMkLst>
            <pc:docMk/>
            <pc:sldMk cId="398947677" sldId="284"/>
            <ac:spMk id="26" creationId="{47B3DD83-E329-5FB3-5604-4226233ECD54}"/>
          </ac:spMkLst>
        </pc:spChg>
        <pc:grpChg chg="mod">
          <ac:chgData name="Ali Chelli" userId="3aa269f6-8966-43ae-8498-e2d93c1902a5" providerId="ADAL" clId="{150C9D5A-C509-44CE-ADC6-E3E81C4F3FC3}" dt="2022-11-18T10:51:08.919" v="797" actId="1076"/>
          <ac:grpSpMkLst>
            <pc:docMk/>
            <pc:sldMk cId="398947677" sldId="284"/>
            <ac:grpSpMk id="9" creationId="{D20FAF9B-7787-9A33-49AF-A8B4AB6C532A}"/>
          </ac:grpSpMkLst>
        </pc:grpChg>
      </pc:sldChg>
      <pc:sldMasterChg chg="del delSldLayout">
        <pc:chgData name="Ali Chelli" userId="3aa269f6-8966-43ae-8498-e2d93c1902a5" providerId="ADAL" clId="{150C9D5A-C509-44CE-ADC6-E3E81C4F3FC3}" dt="2022-11-18T10:51:58.295" v="802" actId="2696"/>
        <pc:sldMasterMkLst>
          <pc:docMk/>
          <pc:sldMasterMk cId="139268259" sldId="2147483648"/>
        </pc:sldMasterMkLst>
        <pc:sldLayoutChg chg="del">
          <pc:chgData name="Ali Chelli" userId="3aa269f6-8966-43ae-8498-e2d93c1902a5" providerId="ADAL" clId="{150C9D5A-C509-44CE-ADC6-E3E81C4F3FC3}" dt="2022-11-18T10:51:58.295" v="802" actId="2696"/>
          <pc:sldLayoutMkLst>
            <pc:docMk/>
            <pc:sldMasterMk cId="139268259" sldId="2147483648"/>
            <pc:sldLayoutMk cId="179979119" sldId="2147483649"/>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3917990931" sldId="2147483650"/>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232335954" sldId="2147483651"/>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688423718" sldId="2147483652"/>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3531111130" sldId="2147483653"/>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926470356" sldId="2147483654"/>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036795190" sldId="2147483655"/>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2020006026" sldId="2147483656"/>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985959555" sldId="2147483657"/>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1825348128" sldId="2147483658"/>
          </pc:sldLayoutMkLst>
        </pc:sldLayoutChg>
        <pc:sldLayoutChg chg="del">
          <pc:chgData name="Ali Chelli" userId="3aa269f6-8966-43ae-8498-e2d93c1902a5" providerId="ADAL" clId="{150C9D5A-C509-44CE-ADC6-E3E81C4F3FC3}" dt="2022-11-18T10:51:58.295" v="802" actId="2696"/>
          <pc:sldLayoutMkLst>
            <pc:docMk/>
            <pc:sldMasterMk cId="139268259" sldId="2147483648"/>
            <pc:sldLayoutMk cId="904345404" sldId="214748365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6960" t="294" r="63584" b="-294"/>
          <a:stretch/>
        </p:blipFill>
        <p:spPr>
          <a:xfrm>
            <a:off x="6877585" y="256253"/>
            <a:ext cx="5102631" cy="6003827"/>
          </a:xfrm>
          <a:prstGeom prst="rect">
            <a:avLst/>
          </a:prstGeom>
        </p:spPr>
      </p:pic>
      <p:sp>
        <p:nvSpPr>
          <p:cNvPr id="2" name="Title 1"/>
          <p:cNvSpPr>
            <a:spLocks noGrp="1"/>
          </p:cNvSpPr>
          <p:nvPr>
            <p:ph type="ctrTitle"/>
          </p:nvPr>
        </p:nvSpPr>
        <p:spPr>
          <a:xfrm>
            <a:off x="663051" y="2723093"/>
            <a:ext cx="5754683" cy="2069041"/>
          </a:xfrm>
        </p:spPr>
        <p:txBody>
          <a:bodyPr anchor="b"/>
          <a:lstStyle/>
          <a:p>
            <a:r>
              <a:rPr lang="en-US"/>
              <a:t>Click to edit Master title style</a:t>
            </a:r>
            <a:endParaRPr lang="nb-NO" dirty="0"/>
          </a:p>
        </p:txBody>
      </p:sp>
      <p:sp>
        <p:nvSpPr>
          <p:cNvPr id="3" name="Subtitle 2"/>
          <p:cNvSpPr>
            <a:spLocks noGrp="1"/>
          </p:cNvSpPr>
          <p:nvPr>
            <p:ph type="subTitle" idx="1"/>
          </p:nvPr>
        </p:nvSpPr>
        <p:spPr>
          <a:xfrm>
            <a:off x="663051" y="5232400"/>
            <a:ext cx="5754683" cy="711200"/>
          </a:xfrm>
        </p:spPr>
        <p:txBody>
          <a:bodyPr lIns="0" rIns="0">
            <a:normAutofit/>
          </a:bodyPr>
          <a:lstStyle>
            <a:lvl1pPr marL="0" indent="0" algn="l">
              <a:buNone/>
              <a:defRPr sz="2133">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sp>
        <p:nvSpPr>
          <p:cNvPr id="12" name="Picture Placeholder 11"/>
          <p:cNvSpPr>
            <a:spLocks noGrp="1"/>
          </p:cNvSpPr>
          <p:nvPr>
            <p:ph type="pic" sz="quarter" idx="13"/>
          </p:nvPr>
        </p:nvSpPr>
        <p:spPr>
          <a:xfrm>
            <a:off x="6874813" y="255421"/>
            <a:ext cx="5105400" cy="5968537"/>
          </a:xfrm>
          <a:noFill/>
        </p:spPr>
        <p:txBody>
          <a:bodyPr/>
          <a:lstStyle/>
          <a:p>
            <a:r>
              <a:rPr lang="en-US"/>
              <a:t>Click icon to add picture</a:t>
            </a:r>
            <a:endParaRPr lang="nb-NO" dirty="0"/>
          </a:p>
        </p:txBody>
      </p:sp>
      <p:cxnSp>
        <p:nvCxnSpPr>
          <p:cNvPr id="13" name="Straight Connector 12"/>
          <p:cNvCxnSpPr/>
          <p:nvPr/>
        </p:nvCxnSpPr>
        <p:spPr>
          <a:xfrm>
            <a:off x="659382" y="50313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pic>
        <p:nvPicPr>
          <p:cNvPr id="9" name="Picture 8"/>
          <p:cNvPicPr>
            <a:picLocks noChangeAspect="1"/>
          </p:cNvPicPr>
          <p:nvPr/>
        </p:nvPicPr>
        <p:blipFill rotWithShape="1">
          <a:blip r:embed="rId3"/>
          <a:srcRect l="6509"/>
          <a:stretch/>
        </p:blipFill>
        <p:spPr>
          <a:xfrm>
            <a:off x="659382" y="524195"/>
            <a:ext cx="2416303" cy="1086196"/>
          </a:xfrm>
          <a:prstGeom prst="rect">
            <a:avLst/>
          </a:prstGeom>
        </p:spPr>
      </p:pic>
    </p:spTree>
    <p:extLst>
      <p:ext uri="{BB962C8B-B14F-4D97-AF65-F5344CB8AC3E}">
        <p14:creationId xmlns:p14="http://schemas.microsoft.com/office/powerpoint/2010/main" val="98334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 + Text - Grey">
    <p:spTree>
      <p:nvGrpSpPr>
        <p:cNvPr id="1" name=""/>
        <p:cNvGrpSpPr/>
        <p:nvPr/>
      </p:nvGrpSpPr>
      <p:grpSpPr>
        <a:xfrm>
          <a:off x="0" y="0"/>
          <a:ext cx="0" cy="0"/>
          <a:chOff x="0" y="0"/>
          <a:chExt cx="0" cy="0"/>
        </a:xfrm>
      </p:grpSpPr>
      <p:sp>
        <p:nvSpPr>
          <p:cNvPr id="7" name="Rectangle 6"/>
          <p:cNvSpPr/>
          <p:nvPr/>
        </p:nvSpPr>
        <p:spPr>
          <a:xfrm>
            <a:off x="5537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title"/>
          </p:nvPr>
        </p:nvSpPr>
        <p:spPr>
          <a:xfrm>
            <a:off x="6005605"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913805"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0" name="Picture Placeholder 11"/>
          <p:cNvSpPr>
            <a:spLocks noGrp="1"/>
          </p:cNvSpPr>
          <p:nvPr>
            <p:ph type="pic" sz="quarter" idx="13"/>
          </p:nvPr>
        </p:nvSpPr>
        <p:spPr>
          <a:xfrm>
            <a:off x="203200" y="220134"/>
            <a:ext cx="5105400" cy="6040780"/>
          </a:xfrm>
          <a:solidFill>
            <a:srgbClr val="7E9492"/>
          </a:solidFill>
        </p:spPr>
        <p:txBody>
          <a:bodyPr/>
          <a:lstStyle/>
          <a:p>
            <a:r>
              <a:rPr lang="en-US"/>
              <a:t>Click icon to add picture</a:t>
            </a:r>
            <a:endParaRPr lang="nb-NO"/>
          </a:p>
        </p:txBody>
      </p:sp>
      <p:cxnSp>
        <p:nvCxnSpPr>
          <p:cNvPr id="11" name="Straight Connector 10"/>
          <p:cNvCxnSpPr/>
          <p:nvPr/>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07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 - Grey">
    <p:spTree>
      <p:nvGrpSpPr>
        <p:cNvPr id="1" name=""/>
        <p:cNvGrpSpPr/>
        <p:nvPr/>
      </p:nvGrpSpPr>
      <p:grpSpPr>
        <a:xfrm>
          <a:off x="0" y="0"/>
          <a:ext cx="0" cy="0"/>
          <a:chOff x="0" y="0"/>
          <a:chExt cx="0" cy="0"/>
        </a:xfrm>
      </p:grpSpPr>
      <p:sp>
        <p:nvSpPr>
          <p:cNvPr id="7" name="Rectangle 6"/>
          <p:cNvSpPr/>
          <p:nvPr/>
        </p:nvSpPr>
        <p:spPr>
          <a:xfrm>
            <a:off x="203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title"/>
          </p:nvPr>
        </p:nvSpPr>
        <p:spPr>
          <a:xfrm>
            <a:off x="671604"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79804"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0" name="Picture Placeholder 11"/>
          <p:cNvSpPr>
            <a:spLocks noGrp="1"/>
          </p:cNvSpPr>
          <p:nvPr>
            <p:ph type="pic" sz="quarter" idx="13"/>
          </p:nvPr>
        </p:nvSpPr>
        <p:spPr>
          <a:xfrm>
            <a:off x="6874813" y="220134"/>
            <a:ext cx="5105400" cy="6040780"/>
          </a:xfrm>
          <a:solidFill>
            <a:srgbClr val="7E9492"/>
          </a:solidFill>
        </p:spPr>
        <p:txBody>
          <a:bodyPr/>
          <a:lstStyle/>
          <a:p>
            <a:r>
              <a:rPr lang="en-US"/>
              <a:t>Click icon to add picture</a:t>
            </a:r>
            <a:endParaRPr lang="nb-NO"/>
          </a:p>
        </p:txBody>
      </p:sp>
      <p:cxnSp>
        <p:nvCxnSpPr>
          <p:cNvPr id="11" name="Straight Connector 10"/>
          <p:cNvCxnSpPr/>
          <p:nvPr/>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9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 + Text - Grey">
    <p:spTree>
      <p:nvGrpSpPr>
        <p:cNvPr id="1" name=""/>
        <p:cNvGrpSpPr/>
        <p:nvPr/>
      </p:nvGrpSpPr>
      <p:grpSpPr>
        <a:xfrm>
          <a:off x="0" y="0"/>
          <a:ext cx="0" cy="0"/>
          <a:chOff x="0" y="0"/>
          <a:chExt cx="0" cy="0"/>
        </a:xfrm>
      </p:grpSpPr>
      <p:sp>
        <p:nvSpPr>
          <p:cNvPr id="7" name="Rectangle 6"/>
          <p:cNvSpPr/>
          <p:nvPr/>
        </p:nvSpPr>
        <p:spPr>
          <a:xfrm>
            <a:off x="5537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title"/>
          </p:nvPr>
        </p:nvSpPr>
        <p:spPr>
          <a:xfrm>
            <a:off x="6005605"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913805"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11" name="Straight Connector 10"/>
          <p:cNvCxnSpPr/>
          <p:nvPr/>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03200"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8" name="Content Placeholder 17"/>
          <p:cNvSpPr>
            <a:spLocks noGrp="1"/>
          </p:cNvSpPr>
          <p:nvPr>
            <p:ph sz="quarter" idx="13" hasCustomPrompt="1"/>
          </p:nvPr>
        </p:nvSpPr>
        <p:spPr>
          <a:xfrm>
            <a:off x="203200" y="220134"/>
            <a:ext cx="5105400" cy="6040780"/>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403348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Graph - Grey">
    <p:spTree>
      <p:nvGrpSpPr>
        <p:cNvPr id="1" name=""/>
        <p:cNvGrpSpPr/>
        <p:nvPr/>
      </p:nvGrpSpPr>
      <p:grpSpPr>
        <a:xfrm>
          <a:off x="0" y="0"/>
          <a:ext cx="0" cy="0"/>
          <a:chOff x="0" y="0"/>
          <a:chExt cx="0" cy="0"/>
        </a:xfrm>
      </p:grpSpPr>
      <p:sp>
        <p:nvSpPr>
          <p:cNvPr id="7" name="Rectangle 6"/>
          <p:cNvSpPr/>
          <p:nvPr/>
        </p:nvSpPr>
        <p:spPr>
          <a:xfrm>
            <a:off x="203200" y="220134"/>
            <a:ext cx="6443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title"/>
          </p:nvPr>
        </p:nvSpPr>
        <p:spPr>
          <a:xfrm>
            <a:off x="671604"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79804"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11" name="Straight Connector 10"/>
          <p:cNvCxnSpPr/>
          <p:nvPr/>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874813"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3" name="Content Placeholder 17"/>
          <p:cNvSpPr>
            <a:spLocks noGrp="1"/>
          </p:cNvSpPr>
          <p:nvPr>
            <p:ph sz="quarter" idx="13" hasCustomPrompt="1"/>
          </p:nvPr>
        </p:nvSpPr>
        <p:spPr>
          <a:xfrm>
            <a:off x="6874813" y="220134"/>
            <a:ext cx="5105400" cy="6040780"/>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1254548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7" name="Rectangle 6"/>
          <p:cNvSpPr/>
          <p:nvPr/>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9" name="Picture Placeholder 8"/>
          <p:cNvSpPr>
            <a:spLocks noGrp="1"/>
          </p:cNvSpPr>
          <p:nvPr>
            <p:ph type="pic" sz="quarter" idx="13"/>
          </p:nvPr>
        </p:nvSpPr>
        <p:spPr>
          <a:xfrm>
            <a:off x="203200" y="292100"/>
            <a:ext cx="11777133" cy="5968813"/>
          </a:xfrm>
          <a:solidFill>
            <a:srgbClr val="BCCCD1"/>
          </a:solidFill>
        </p:spPr>
        <p:txBody>
          <a:bodyPr/>
          <a:lstStyle/>
          <a:p>
            <a:r>
              <a:rPr lang="en-US"/>
              <a:t>Click icon to add picture</a:t>
            </a:r>
            <a:endParaRPr lang="nb-NO"/>
          </a:p>
        </p:txBody>
      </p:sp>
    </p:spTree>
    <p:extLst>
      <p:ext uri="{BB962C8B-B14F-4D97-AF65-F5344CB8AC3E}">
        <p14:creationId xmlns:p14="http://schemas.microsoft.com/office/powerpoint/2010/main" val="3174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ph or Quote">
    <p:spTree>
      <p:nvGrpSpPr>
        <p:cNvPr id="1" name=""/>
        <p:cNvGrpSpPr/>
        <p:nvPr/>
      </p:nvGrpSpPr>
      <p:grpSpPr>
        <a:xfrm>
          <a:off x="0" y="0"/>
          <a:ext cx="0" cy="0"/>
          <a:chOff x="0" y="0"/>
          <a:chExt cx="0" cy="0"/>
        </a:xfrm>
      </p:grpSpPr>
      <p:sp>
        <p:nvSpPr>
          <p:cNvPr id="7" name="Rectangle 6"/>
          <p:cNvSpPr/>
          <p:nvPr/>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3" name="Content Placeholder 2"/>
          <p:cNvSpPr>
            <a:spLocks noGrp="1"/>
          </p:cNvSpPr>
          <p:nvPr>
            <p:ph idx="1" hasCustomPrompt="1"/>
          </p:nvPr>
        </p:nvSpPr>
        <p:spPr>
          <a:xfrm>
            <a:off x="205427" y="292377"/>
            <a:ext cx="11774787" cy="5968537"/>
          </a:xfrm>
        </p:spPr>
        <p:txBody>
          <a:bodyPr anchor="ctr">
            <a:normAutofit/>
          </a:bodyPr>
          <a:lstStyle>
            <a:lvl1pPr marL="0" indent="0" algn="ctr">
              <a:buNone/>
              <a:defRPr sz="4267" b="1">
                <a:latin typeface="Times New Roman"/>
                <a:cs typeface="Times New Roman"/>
              </a:defRPr>
            </a:lvl1pPr>
          </a:lstStyle>
          <a:p>
            <a:pPr lvl="0"/>
            <a:r>
              <a:rPr lang="nb-NO" dirty="0"/>
              <a:t>«</a:t>
            </a:r>
            <a:r>
              <a:rPr lang="nb-NO" dirty="0" err="1"/>
              <a:t>Quote</a:t>
            </a:r>
            <a:r>
              <a:rPr lang="nb-NO" dirty="0"/>
              <a:t>»</a:t>
            </a:r>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Tree>
    <p:extLst>
      <p:ext uri="{BB962C8B-B14F-4D97-AF65-F5344CB8AC3E}">
        <p14:creationId xmlns:p14="http://schemas.microsoft.com/office/powerpoint/2010/main" val="63910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5427" y="220965"/>
            <a:ext cx="3840000"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1" name="Rectangle 10"/>
          <p:cNvSpPr/>
          <p:nvPr/>
        </p:nvSpPr>
        <p:spPr>
          <a:xfrm>
            <a:off x="8140213" y="220965"/>
            <a:ext cx="3840000" cy="71412"/>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2" name="Rectangle 11"/>
          <p:cNvSpPr/>
          <p:nvPr/>
        </p:nvSpPr>
        <p:spPr>
          <a:xfrm>
            <a:off x="4172820" y="220965"/>
            <a:ext cx="3840000" cy="714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3" name="Picture Placeholder 8"/>
          <p:cNvSpPr>
            <a:spLocks noGrp="1"/>
          </p:cNvSpPr>
          <p:nvPr>
            <p:ph type="pic" sz="quarter" idx="13"/>
          </p:nvPr>
        </p:nvSpPr>
        <p:spPr>
          <a:xfrm>
            <a:off x="203200" y="292100"/>
            <a:ext cx="3842227" cy="1994312"/>
          </a:xfrm>
          <a:solidFill>
            <a:srgbClr val="BCCCD1"/>
          </a:solidFill>
        </p:spPr>
        <p:txBody>
          <a:bodyPr/>
          <a:lstStyle/>
          <a:p>
            <a:r>
              <a:rPr lang="en-US"/>
              <a:t>Click icon to add picture</a:t>
            </a:r>
            <a:endParaRPr lang="nb-NO"/>
          </a:p>
        </p:txBody>
      </p:sp>
      <p:sp>
        <p:nvSpPr>
          <p:cNvPr id="14" name="Picture Placeholder 8"/>
          <p:cNvSpPr>
            <a:spLocks noGrp="1"/>
          </p:cNvSpPr>
          <p:nvPr>
            <p:ph type="pic" sz="quarter" idx="14"/>
          </p:nvPr>
        </p:nvSpPr>
        <p:spPr>
          <a:xfrm>
            <a:off x="4170593" y="292100"/>
            <a:ext cx="3842227" cy="1994312"/>
          </a:xfrm>
          <a:solidFill>
            <a:srgbClr val="BCCCD1"/>
          </a:solidFill>
        </p:spPr>
        <p:txBody>
          <a:bodyPr/>
          <a:lstStyle/>
          <a:p>
            <a:r>
              <a:rPr lang="en-US"/>
              <a:t>Click icon to add picture</a:t>
            </a:r>
            <a:endParaRPr lang="nb-NO"/>
          </a:p>
        </p:txBody>
      </p:sp>
      <p:sp>
        <p:nvSpPr>
          <p:cNvPr id="15" name="Picture Placeholder 8"/>
          <p:cNvSpPr>
            <a:spLocks noGrp="1"/>
          </p:cNvSpPr>
          <p:nvPr>
            <p:ph type="pic" sz="quarter" idx="15"/>
          </p:nvPr>
        </p:nvSpPr>
        <p:spPr>
          <a:xfrm>
            <a:off x="8137987" y="292100"/>
            <a:ext cx="3842227" cy="1994312"/>
          </a:xfrm>
          <a:solidFill>
            <a:srgbClr val="BCCCD1"/>
          </a:solidFill>
        </p:spPr>
        <p:txBody>
          <a:bodyPr/>
          <a:lstStyle/>
          <a:p>
            <a:r>
              <a:rPr lang="en-US"/>
              <a:t>Click icon to add picture</a:t>
            </a:r>
            <a:endParaRPr lang="nb-NO"/>
          </a:p>
        </p:txBody>
      </p:sp>
      <p:sp>
        <p:nvSpPr>
          <p:cNvPr id="16" name="Content Placeholder 2"/>
          <p:cNvSpPr>
            <a:spLocks noGrp="1"/>
          </p:cNvSpPr>
          <p:nvPr>
            <p:ph idx="1"/>
          </p:nvPr>
        </p:nvSpPr>
        <p:spPr>
          <a:xfrm>
            <a:off x="205428" y="2404945"/>
            <a:ext cx="3840000"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7" name="Content Placeholder 2"/>
          <p:cNvSpPr>
            <a:spLocks noGrp="1"/>
          </p:cNvSpPr>
          <p:nvPr>
            <p:ph idx="16"/>
          </p:nvPr>
        </p:nvSpPr>
        <p:spPr>
          <a:xfrm>
            <a:off x="4172820" y="2404945"/>
            <a:ext cx="3840000"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8" name="Content Placeholder 2"/>
          <p:cNvSpPr>
            <a:spLocks noGrp="1"/>
          </p:cNvSpPr>
          <p:nvPr>
            <p:ph idx="17"/>
          </p:nvPr>
        </p:nvSpPr>
        <p:spPr>
          <a:xfrm>
            <a:off x="8137987" y="2404945"/>
            <a:ext cx="3840000"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Tree>
    <p:extLst>
      <p:ext uri="{BB962C8B-B14F-4D97-AF65-F5344CB8AC3E}">
        <p14:creationId xmlns:p14="http://schemas.microsoft.com/office/powerpoint/2010/main" val="3816481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pter - Purple">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1659468"/>
            <a:ext cx="5754683" cy="1540933"/>
          </a:xfrm>
        </p:spPr>
        <p:txBody>
          <a:bodyPr anchor="b">
            <a:normAutofit/>
          </a:bodyPr>
          <a:lstStyle>
            <a:lvl1pPr>
              <a:defRPr sz="4267">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cxnSp>
        <p:nvCxnSpPr>
          <p:cNvPr id="13" name="Straight Connector 12"/>
          <p:cNvCxnSpPr/>
          <p:nvPr/>
        </p:nvCxnSpPr>
        <p:spPr>
          <a:xfrm>
            <a:off x="693249" y="3443895"/>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6"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a:p>
        </p:txBody>
      </p:sp>
    </p:spTree>
    <p:extLst>
      <p:ext uri="{BB962C8B-B14F-4D97-AF65-F5344CB8AC3E}">
        <p14:creationId xmlns:p14="http://schemas.microsoft.com/office/powerpoint/2010/main" val="3883888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pter - Green">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rgbClr val="007C7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1659468"/>
            <a:ext cx="5754683" cy="1540933"/>
          </a:xfrm>
        </p:spPr>
        <p:txBody>
          <a:bodyPr anchor="b">
            <a:normAutofit/>
          </a:bodyPr>
          <a:lstStyle>
            <a:lvl1pPr>
              <a:defRPr sz="4267">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a:p>
        </p:txBody>
      </p:sp>
      <p:cxnSp>
        <p:nvCxnSpPr>
          <p:cNvPr id="13" name="Straight Connector 12"/>
          <p:cNvCxnSpPr/>
          <p:nvPr/>
        </p:nvCxnSpPr>
        <p:spPr>
          <a:xfrm>
            <a:off x="693249" y="3443895"/>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Tree>
    <p:extLst>
      <p:ext uri="{BB962C8B-B14F-4D97-AF65-F5344CB8AC3E}">
        <p14:creationId xmlns:p14="http://schemas.microsoft.com/office/powerpoint/2010/main" val="3486690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pter - Yellow">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1659468"/>
            <a:ext cx="5754683" cy="1540933"/>
          </a:xfrm>
        </p:spPr>
        <p:txBody>
          <a:bodyPr anchor="b">
            <a:normAutofit/>
          </a:bodyPr>
          <a:lstStyle>
            <a:lvl1pPr>
              <a:defRPr sz="4267">
                <a:solidFill>
                  <a:schemeClr val="tx1"/>
                </a:solidFill>
              </a:defRPr>
            </a:lvl1pPr>
          </a:lstStyle>
          <a:p>
            <a:r>
              <a:rPr lang="en-US"/>
              <a:t>Click to edit Master title style</a:t>
            </a:r>
            <a:endParaRPr lang="nb-NO" dirty="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a:p>
        </p:txBody>
      </p:sp>
      <p:cxnSp>
        <p:nvCxnSpPr>
          <p:cNvPr id="13" name="Straight Connector 12"/>
          <p:cNvCxnSpPr/>
          <p:nvPr/>
        </p:nvCxnSpPr>
        <p:spPr>
          <a:xfrm>
            <a:off x="693249" y="3443895"/>
            <a:ext cx="430844" cy="0"/>
          </a:xfrm>
          <a:prstGeom prst="line">
            <a:avLst/>
          </a:prstGeom>
          <a:ln w="6350" cmpd="sng">
            <a:solidFill>
              <a:schemeClr val="accent4">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Tree>
    <p:extLst>
      <p:ext uri="{BB962C8B-B14F-4D97-AF65-F5344CB8AC3E}">
        <p14:creationId xmlns:p14="http://schemas.microsoft.com/office/powerpoint/2010/main" val="219815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7" name="Rectangle 6"/>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8" name="Straight Connector 7"/>
          <p:cNvCxnSpPr/>
          <p:nvPr/>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7757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pter - Blue">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1659468"/>
            <a:ext cx="5754683" cy="1540933"/>
          </a:xfrm>
        </p:spPr>
        <p:txBody>
          <a:bodyPr anchor="b">
            <a:normAutofit/>
          </a:bodyPr>
          <a:lstStyle>
            <a:lvl1pPr>
              <a:defRPr sz="4267">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a:p>
        </p:txBody>
      </p:sp>
      <p:cxnSp>
        <p:nvCxnSpPr>
          <p:cNvPr id="13" name="Straight Connector 12"/>
          <p:cNvCxnSpPr/>
          <p:nvPr/>
        </p:nvCxnSpPr>
        <p:spPr>
          <a:xfrm>
            <a:off x="693249" y="3443895"/>
            <a:ext cx="430844" cy="0"/>
          </a:xfrm>
          <a:prstGeom prst="line">
            <a:avLst/>
          </a:prstGeom>
          <a:ln w="6350" cmpd="sng">
            <a:solidFill>
              <a:schemeClr val="accent5">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Tree>
    <p:extLst>
      <p:ext uri="{BB962C8B-B14F-4D97-AF65-F5344CB8AC3E}">
        <p14:creationId xmlns:p14="http://schemas.microsoft.com/office/powerpoint/2010/main" val="1386510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pter - Red">
    <p:spTree>
      <p:nvGrpSpPr>
        <p:cNvPr id="1" name=""/>
        <p:cNvGrpSpPr/>
        <p:nvPr/>
      </p:nvGrpSpPr>
      <p:grpSpPr>
        <a:xfrm>
          <a:off x="0" y="0"/>
          <a:ext cx="0" cy="0"/>
          <a:chOff x="0" y="0"/>
          <a:chExt cx="0" cy="0"/>
        </a:xfrm>
      </p:grpSpPr>
      <p:sp>
        <p:nvSpPr>
          <p:cNvPr id="10" name="Rectangle 9"/>
          <p:cNvSpPr/>
          <p:nvPr/>
        </p:nvSpPr>
        <p:spPr>
          <a:xfrm>
            <a:off x="203200" y="220134"/>
            <a:ext cx="11777013" cy="604078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ctrTitle"/>
          </p:nvPr>
        </p:nvSpPr>
        <p:spPr>
          <a:xfrm>
            <a:off x="663051" y="1659468"/>
            <a:ext cx="5754683" cy="1540933"/>
          </a:xfrm>
        </p:spPr>
        <p:txBody>
          <a:bodyPr anchor="b">
            <a:normAutofit/>
          </a:bodyPr>
          <a:lstStyle>
            <a:lvl1pPr>
              <a:defRPr sz="4267">
                <a:solidFill>
                  <a:schemeClr val="bg1"/>
                </a:solidFill>
              </a:defRPr>
            </a:lvl1pPr>
          </a:lstStyle>
          <a:p>
            <a:r>
              <a:rPr lang="en-US"/>
              <a:t>Click to edit Master title style</a:t>
            </a:r>
            <a:endParaRPr lang="nb-NO" dirty="0"/>
          </a:p>
        </p:txBody>
      </p:sp>
      <p:sp>
        <p:nvSpPr>
          <p:cNvPr id="3" name="Subtitle 2"/>
          <p:cNvSpPr>
            <a:spLocks noGrp="1"/>
          </p:cNvSpPr>
          <p:nvPr>
            <p:ph type="subTitle" idx="1"/>
          </p:nvPr>
        </p:nvSpPr>
        <p:spPr>
          <a:xfrm>
            <a:off x="663051" y="3657600"/>
            <a:ext cx="5754683" cy="711200"/>
          </a:xfrm>
        </p:spPr>
        <p:txBody>
          <a:bodyPr lIns="0" rIns="0">
            <a:normAutofit/>
          </a:bodyPr>
          <a:lstStyle>
            <a:lvl1pPr marL="0" indent="0" algn="l">
              <a:buNone/>
              <a:defRPr sz="2133">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
        <p:nvSpPr>
          <p:cNvPr id="4" name="Date Placeholder 3"/>
          <p:cNvSpPr>
            <a:spLocks noGrp="1"/>
          </p:cNvSpPr>
          <p:nvPr>
            <p:ph type="dt" sz="half" idx="10"/>
          </p:nvPr>
        </p:nvSpPr>
        <p:spPr/>
        <p:txBody>
          <a:bodyPr/>
          <a:lstStyle>
            <a:lvl1pPr>
              <a:defRPr>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lvl1pPr>
              <a:defRPr>
                <a:solidFill>
                  <a:schemeClr val="tx1"/>
                </a:solidFill>
              </a:defRPr>
            </a:lvl1pPr>
          </a:lstStyle>
          <a:p>
            <a:r>
              <a:rPr lang="nb-NO"/>
              <a:t>Tittel på foredraget</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AE70B66-0019-4FA2-8F09-A8AEF25B5BFF}" type="slidenum">
              <a:rPr lang="nb-NO" smtClean="0"/>
              <a:t>‹#›</a:t>
            </a:fld>
            <a:endParaRPr lang="nb-NO"/>
          </a:p>
        </p:txBody>
      </p:sp>
      <p:sp>
        <p:nvSpPr>
          <p:cNvPr id="12" name="Picture Placeholder 11"/>
          <p:cNvSpPr>
            <a:spLocks noGrp="1"/>
          </p:cNvSpPr>
          <p:nvPr>
            <p:ph type="pic" sz="quarter" idx="13"/>
          </p:nvPr>
        </p:nvSpPr>
        <p:spPr>
          <a:xfrm>
            <a:off x="6874933" y="292377"/>
            <a:ext cx="5105400" cy="5968537"/>
          </a:xfrm>
          <a:solidFill>
            <a:srgbClr val="7E9492"/>
          </a:solidFill>
        </p:spPr>
        <p:txBody>
          <a:bodyPr/>
          <a:lstStyle/>
          <a:p>
            <a:r>
              <a:rPr lang="en-US"/>
              <a:t>Click icon to add picture</a:t>
            </a:r>
            <a:endParaRPr lang="nb-NO" dirty="0"/>
          </a:p>
        </p:txBody>
      </p:sp>
      <p:cxnSp>
        <p:nvCxnSpPr>
          <p:cNvPr id="13" name="Straight Connector 12"/>
          <p:cNvCxnSpPr/>
          <p:nvPr/>
        </p:nvCxnSpPr>
        <p:spPr>
          <a:xfrm>
            <a:off x="693249" y="3443895"/>
            <a:ext cx="430844" cy="0"/>
          </a:xfrm>
          <a:prstGeom prst="line">
            <a:avLst/>
          </a:prstGeom>
          <a:ln w="6350"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05427" y="220965"/>
            <a:ext cx="11774787" cy="7141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Tree>
    <p:extLst>
      <p:ext uri="{BB962C8B-B14F-4D97-AF65-F5344CB8AC3E}">
        <p14:creationId xmlns:p14="http://schemas.microsoft.com/office/powerpoint/2010/main" val="207837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ext - Whi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a:xfrm>
            <a:off x="783005" y="2126457"/>
            <a:ext cx="5258772"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7" name="Rectangle 6"/>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8" name="Straight Connector 7"/>
          <p:cNvCxnSpPr/>
          <p:nvPr/>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3"/>
          </p:nvPr>
        </p:nvSpPr>
        <p:spPr>
          <a:xfrm>
            <a:off x="6231827" y="2126457"/>
            <a:ext cx="5258772"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76818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ic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6005605"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913805"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0" name="Picture Placeholder 11"/>
          <p:cNvSpPr>
            <a:spLocks noGrp="1"/>
          </p:cNvSpPr>
          <p:nvPr>
            <p:ph type="pic" sz="quarter" idx="13"/>
          </p:nvPr>
        </p:nvSpPr>
        <p:spPr>
          <a:xfrm>
            <a:off x="203200" y="220134"/>
            <a:ext cx="5105400" cy="6040780"/>
          </a:xfrm>
          <a:solidFill>
            <a:srgbClr val="7E9492"/>
          </a:solidFill>
        </p:spPr>
        <p:txBody>
          <a:bodyPr/>
          <a:lstStyle/>
          <a:p>
            <a:r>
              <a:rPr lang="en-US"/>
              <a:t>Click icon to add picture</a:t>
            </a:r>
            <a:endParaRPr lang="nb-NO"/>
          </a:p>
        </p:txBody>
      </p:sp>
      <p:cxnSp>
        <p:nvCxnSpPr>
          <p:cNvPr id="11" name="Straight Connector 10"/>
          <p:cNvCxnSpPr/>
          <p:nvPr/>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025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 Pic – White">
    <p:spTree>
      <p:nvGrpSpPr>
        <p:cNvPr id="1" name=""/>
        <p:cNvGrpSpPr/>
        <p:nvPr/>
      </p:nvGrpSpPr>
      <p:grpSpPr>
        <a:xfrm>
          <a:off x="0" y="0"/>
          <a:ext cx="0" cy="0"/>
          <a:chOff x="0" y="0"/>
          <a:chExt cx="0" cy="0"/>
        </a:xfrm>
      </p:grpSpPr>
      <p:sp>
        <p:nvSpPr>
          <p:cNvPr id="2" name="Title 1"/>
          <p:cNvSpPr>
            <a:spLocks noGrp="1"/>
          </p:cNvSpPr>
          <p:nvPr>
            <p:ph type="title"/>
          </p:nvPr>
        </p:nvSpPr>
        <p:spPr>
          <a:xfrm>
            <a:off x="671604"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79804"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0" name="Picture Placeholder 11"/>
          <p:cNvSpPr>
            <a:spLocks noGrp="1"/>
          </p:cNvSpPr>
          <p:nvPr>
            <p:ph type="pic" sz="quarter" idx="13"/>
          </p:nvPr>
        </p:nvSpPr>
        <p:spPr>
          <a:xfrm>
            <a:off x="6874813" y="220134"/>
            <a:ext cx="5105400" cy="6040780"/>
          </a:xfrm>
          <a:solidFill>
            <a:srgbClr val="7E9492"/>
          </a:solidFill>
        </p:spPr>
        <p:txBody>
          <a:bodyPr/>
          <a:lstStyle/>
          <a:p>
            <a:r>
              <a:rPr lang="en-US"/>
              <a:t>Click icon to add picture</a:t>
            </a:r>
            <a:endParaRPr lang="nb-NO"/>
          </a:p>
        </p:txBody>
      </p:sp>
      <p:cxnSp>
        <p:nvCxnSpPr>
          <p:cNvPr id="11" name="Straight Connector 10"/>
          <p:cNvCxnSpPr/>
          <p:nvPr/>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265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aph +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6005605"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913805"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5538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11" name="Straight Connector 10"/>
          <p:cNvCxnSpPr/>
          <p:nvPr/>
        </p:nvCxnSpPr>
        <p:spPr>
          <a:xfrm>
            <a:off x="6005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03200"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8" name="Content Placeholder 17"/>
          <p:cNvSpPr>
            <a:spLocks noGrp="1"/>
          </p:cNvSpPr>
          <p:nvPr>
            <p:ph sz="quarter" idx="13" hasCustomPrompt="1"/>
          </p:nvPr>
        </p:nvSpPr>
        <p:spPr>
          <a:xfrm>
            <a:off x="203200" y="220134"/>
            <a:ext cx="5105400" cy="6040780"/>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325286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 Graph - White">
    <p:spTree>
      <p:nvGrpSpPr>
        <p:cNvPr id="1" name=""/>
        <p:cNvGrpSpPr/>
        <p:nvPr/>
      </p:nvGrpSpPr>
      <p:grpSpPr>
        <a:xfrm>
          <a:off x="0" y="0"/>
          <a:ext cx="0" cy="0"/>
          <a:chOff x="0" y="0"/>
          <a:chExt cx="0" cy="0"/>
        </a:xfrm>
      </p:grpSpPr>
      <p:sp>
        <p:nvSpPr>
          <p:cNvPr id="2" name="Title 1"/>
          <p:cNvSpPr>
            <a:spLocks noGrp="1"/>
          </p:cNvSpPr>
          <p:nvPr>
            <p:ph type="title"/>
          </p:nvPr>
        </p:nvSpPr>
        <p:spPr>
          <a:xfrm>
            <a:off x="671604" y="570881"/>
            <a:ext cx="5458263" cy="1143000"/>
          </a:xfrm>
        </p:spPr>
        <p:txBody>
          <a:bodyPr/>
          <a:lstStyle/>
          <a:p>
            <a:r>
              <a:rPr lang="en-US"/>
              <a:t>Click to edit Master title style</a:t>
            </a:r>
            <a:endParaRPr lang="nb-NO" dirty="0"/>
          </a:p>
        </p:txBody>
      </p:sp>
      <p:sp>
        <p:nvSpPr>
          <p:cNvPr id="3" name="Content Placeholder 2"/>
          <p:cNvSpPr>
            <a:spLocks noGrp="1"/>
          </p:cNvSpPr>
          <p:nvPr>
            <p:ph idx="1"/>
          </p:nvPr>
        </p:nvSpPr>
        <p:spPr>
          <a:xfrm>
            <a:off x="579804" y="2126457"/>
            <a:ext cx="5550063"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4419" y="220965"/>
            <a:ext cx="6441795"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11" name="Straight Connector 10"/>
          <p:cNvCxnSpPr/>
          <p:nvPr/>
        </p:nvCxnSpPr>
        <p:spPr>
          <a:xfrm>
            <a:off x="6716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874813" y="220134"/>
            <a:ext cx="5105400" cy="604078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13" name="Content Placeholder 17"/>
          <p:cNvSpPr>
            <a:spLocks noGrp="1"/>
          </p:cNvSpPr>
          <p:nvPr>
            <p:ph sz="quarter" idx="13" hasCustomPrompt="1"/>
          </p:nvPr>
        </p:nvSpPr>
        <p:spPr>
          <a:xfrm>
            <a:off x="6874813" y="220134"/>
            <a:ext cx="5105400" cy="6040780"/>
          </a:xfrm>
        </p:spPr>
        <p:txBody>
          <a:bodyPr/>
          <a:lstStyle>
            <a:lvl1pPr marL="0" indent="0">
              <a:buNone/>
              <a:defRPr baseline="0"/>
            </a:lvl1pPr>
          </a:lstStyle>
          <a:p>
            <a:pPr lvl="0"/>
            <a:r>
              <a:rPr lang="nb-NO" dirty="0"/>
              <a:t>Graph / </a:t>
            </a:r>
            <a:r>
              <a:rPr lang="nb-NO" dirty="0" err="1"/>
              <a:t>Smartart</a:t>
            </a:r>
            <a:endParaRPr lang="nb-NO" dirty="0"/>
          </a:p>
        </p:txBody>
      </p:sp>
    </p:spTree>
    <p:extLst>
      <p:ext uri="{BB962C8B-B14F-4D97-AF65-F5344CB8AC3E}">
        <p14:creationId xmlns:p14="http://schemas.microsoft.com/office/powerpoint/2010/main" val="66541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m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Tree>
    <p:extLst>
      <p:ext uri="{BB962C8B-B14F-4D97-AF65-F5344CB8AC3E}">
        <p14:creationId xmlns:p14="http://schemas.microsoft.com/office/powerpoint/2010/main" val="274502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Grey">
    <p:spTree>
      <p:nvGrpSpPr>
        <p:cNvPr id="1" name=""/>
        <p:cNvGrpSpPr/>
        <p:nvPr/>
      </p:nvGrpSpPr>
      <p:grpSpPr>
        <a:xfrm>
          <a:off x="0" y="0"/>
          <a:ext cx="0" cy="0"/>
          <a:chOff x="0" y="0"/>
          <a:chExt cx="0" cy="0"/>
        </a:xfrm>
      </p:grpSpPr>
      <p:sp>
        <p:nvSpPr>
          <p:cNvPr id="7" name="Rectangle 6"/>
          <p:cNvSpPr/>
          <p:nvPr/>
        </p:nvSpPr>
        <p:spPr>
          <a:xfrm>
            <a:off x="203200" y="220134"/>
            <a:ext cx="11777013" cy="6040780"/>
          </a:xfrm>
          <a:prstGeom prst="rect">
            <a:avLst/>
          </a:prstGeom>
          <a:solidFill>
            <a:schemeClr val="bg2">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sp>
        <p:nvSpPr>
          <p:cNvPr id="2" name="Title 1"/>
          <p:cNvSpPr>
            <a:spLocks noGrp="1"/>
          </p:cNvSpPr>
          <p:nvPr>
            <p:ph type="title"/>
          </p:nvPr>
        </p:nvSpPr>
        <p:spPr/>
        <p:txBody>
          <a:bodyPr/>
          <a:lstStyle/>
          <a:p>
            <a:r>
              <a:rPr lang="en-US"/>
              <a:t>Click to edit Master title style</a:t>
            </a:r>
            <a:endParaRPr lang="nb-NO"/>
          </a:p>
        </p:txBody>
      </p:sp>
      <p:sp>
        <p:nvSpPr>
          <p:cNvPr id="4" name="Date Placeholder 3"/>
          <p:cNvSpPr>
            <a:spLocks noGrp="1"/>
          </p:cNvSpPr>
          <p:nvPr>
            <p:ph type="dt" sz="half" idx="10"/>
          </p:nvPr>
        </p:nvSpPr>
        <p:spPr/>
        <p:txBody>
          <a:bodyPr/>
          <a:lstStyle/>
          <a:p>
            <a:fld id="{0DBFEE91-C3F9-4E6F-B7EE-6E391E27B426}" type="datetimeFigureOut">
              <a:rPr lang="nb-NO" smtClean="0"/>
              <a:t>18.11.2022</a:t>
            </a:fld>
            <a:endParaRPr lang="nb-NO"/>
          </a:p>
        </p:txBody>
      </p:sp>
      <p:sp>
        <p:nvSpPr>
          <p:cNvPr id="5" name="Footer Placeholder 4"/>
          <p:cNvSpPr>
            <a:spLocks noGrp="1"/>
          </p:cNvSpPr>
          <p:nvPr>
            <p:ph type="ftr" sz="quarter" idx="11"/>
          </p:nvPr>
        </p:nvSpPr>
        <p:spPr/>
        <p:txBody>
          <a:bodyPr/>
          <a:lstStyle/>
          <a:p>
            <a:r>
              <a:rPr lang="nb-NO"/>
              <a:t>Tittel på foredraget</a:t>
            </a:r>
          </a:p>
        </p:txBody>
      </p:sp>
      <p:sp>
        <p:nvSpPr>
          <p:cNvPr id="6" name="Slide Number Placeholder 5"/>
          <p:cNvSpPr>
            <a:spLocks noGrp="1"/>
          </p:cNvSpPr>
          <p:nvPr>
            <p:ph type="sldNum" sz="quarter" idx="12"/>
          </p:nvPr>
        </p:nvSpPr>
        <p:spPr/>
        <p:txBody>
          <a:bodyPr/>
          <a:lstStyle/>
          <a:p>
            <a:fld id="{AAE70B66-0019-4FA2-8F09-A8AEF25B5BFF}" type="slidenum">
              <a:rPr lang="nb-NO" smtClean="0"/>
              <a:t>‹#›</a:t>
            </a:fld>
            <a:endParaRPr lang="nb-NO"/>
          </a:p>
        </p:txBody>
      </p:sp>
      <p:sp>
        <p:nvSpPr>
          <p:cNvPr id="8" name="Rectangle 7"/>
          <p:cNvSpPr/>
          <p:nvPr/>
        </p:nvSpPr>
        <p:spPr>
          <a:xfrm>
            <a:off x="205427" y="220965"/>
            <a:ext cx="11774787" cy="71412"/>
          </a:xfrm>
          <a:prstGeom prst="rect">
            <a:avLst/>
          </a:prstGeom>
          <a:solidFill>
            <a:srgbClr val="4B4CA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2400"/>
          </a:p>
        </p:txBody>
      </p:sp>
      <p:cxnSp>
        <p:nvCxnSpPr>
          <p:cNvPr id="9" name="Straight Connector 8"/>
          <p:cNvCxnSpPr/>
          <p:nvPr/>
        </p:nvCxnSpPr>
        <p:spPr>
          <a:xfrm>
            <a:off x="874805" y="1780141"/>
            <a:ext cx="430844" cy="0"/>
          </a:xfrm>
          <a:prstGeom prst="line">
            <a:avLst/>
          </a:prstGeom>
          <a:ln w="63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idx="1"/>
          </p:nvPr>
        </p:nvSpPr>
        <p:spPr>
          <a:xfrm>
            <a:off x="783005" y="2126457"/>
            <a:ext cx="5258772"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13" name="Content Placeholder 2"/>
          <p:cNvSpPr>
            <a:spLocks noGrp="1"/>
          </p:cNvSpPr>
          <p:nvPr>
            <p:ph idx="13"/>
          </p:nvPr>
        </p:nvSpPr>
        <p:spPr>
          <a:xfrm>
            <a:off x="6231827" y="2126457"/>
            <a:ext cx="5258772" cy="380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Tree>
    <p:extLst>
      <p:ext uri="{BB962C8B-B14F-4D97-AF65-F5344CB8AC3E}">
        <p14:creationId xmlns:p14="http://schemas.microsoft.com/office/powerpoint/2010/main" val="320383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804" y="570881"/>
            <a:ext cx="10615795" cy="1143000"/>
          </a:xfrm>
          <a:prstGeom prst="rect">
            <a:avLst/>
          </a:prstGeom>
        </p:spPr>
        <p:txBody>
          <a:bodyPr vert="horz" lIns="0" tIns="0" rIns="0" bIns="0" rtlCol="0" anchor="ctr">
            <a:normAutofit/>
          </a:bodyPr>
          <a:lstStyle/>
          <a:p>
            <a:r>
              <a:rPr lang="nb-NO" dirty="0"/>
              <a:t>Klikk for å redigere tittelstil</a:t>
            </a:r>
          </a:p>
        </p:txBody>
      </p:sp>
      <p:sp>
        <p:nvSpPr>
          <p:cNvPr id="3" name="Text Placeholder 2"/>
          <p:cNvSpPr>
            <a:spLocks noGrp="1"/>
          </p:cNvSpPr>
          <p:nvPr>
            <p:ph type="body" idx="1"/>
          </p:nvPr>
        </p:nvSpPr>
        <p:spPr>
          <a:xfrm>
            <a:off x="783004" y="2126457"/>
            <a:ext cx="10707595" cy="3800208"/>
          </a:xfrm>
          <a:prstGeom prst="rect">
            <a:avLst/>
          </a:prstGeom>
        </p:spPr>
        <p:txBody>
          <a:bodyPr vert="horz" lIns="91440" tIns="0" rIns="9144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Date Placeholder 3"/>
          <p:cNvSpPr>
            <a:spLocks noGrp="1"/>
          </p:cNvSpPr>
          <p:nvPr>
            <p:ph type="dt" sz="half" idx="2"/>
          </p:nvPr>
        </p:nvSpPr>
        <p:spPr>
          <a:xfrm>
            <a:off x="1828542" y="6446386"/>
            <a:ext cx="2205709" cy="212821"/>
          </a:xfrm>
          <a:prstGeom prst="rect">
            <a:avLst/>
          </a:prstGeom>
        </p:spPr>
        <p:txBody>
          <a:bodyPr vert="horz" lIns="0" tIns="0" rIns="0" bIns="0" rtlCol="0" anchor="ctr"/>
          <a:lstStyle>
            <a:lvl1pPr algn="l">
              <a:defRPr sz="1067">
                <a:solidFill>
                  <a:schemeClr val="tx1"/>
                </a:solidFill>
              </a:defRPr>
            </a:lvl1pPr>
          </a:lstStyle>
          <a:p>
            <a:fld id="{0DBFEE91-C3F9-4E6F-B7EE-6E391E27B426}" type="datetimeFigureOut">
              <a:rPr lang="nb-NO" smtClean="0"/>
              <a:t>18.11.2022</a:t>
            </a:fld>
            <a:endParaRPr lang="nb-NO"/>
          </a:p>
        </p:txBody>
      </p:sp>
      <p:sp>
        <p:nvSpPr>
          <p:cNvPr id="5" name="Footer Placeholder 4"/>
          <p:cNvSpPr>
            <a:spLocks noGrp="1"/>
          </p:cNvSpPr>
          <p:nvPr>
            <p:ph type="ftr" sz="quarter" idx="3"/>
          </p:nvPr>
        </p:nvSpPr>
        <p:spPr>
          <a:xfrm>
            <a:off x="3981984" y="6446386"/>
            <a:ext cx="3860800" cy="212821"/>
          </a:xfrm>
          <a:prstGeom prst="rect">
            <a:avLst/>
          </a:prstGeom>
        </p:spPr>
        <p:txBody>
          <a:bodyPr vert="horz" lIns="0" tIns="0" rIns="0" bIns="0" rtlCol="0" anchor="ctr"/>
          <a:lstStyle>
            <a:lvl1pPr algn="ctr">
              <a:defRPr sz="1067">
                <a:solidFill>
                  <a:schemeClr val="tx1"/>
                </a:solidFill>
              </a:defRPr>
            </a:lvl1pPr>
          </a:lstStyle>
          <a:p>
            <a:r>
              <a:rPr lang="nb-NO"/>
              <a:t>Tittel på foredraget</a:t>
            </a:r>
            <a:endParaRPr lang="nb-NO" dirty="0"/>
          </a:p>
        </p:txBody>
      </p:sp>
      <p:sp>
        <p:nvSpPr>
          <p:cNvPr id="6" name="Slide Number Placeholder 5"/>
          <p:cNvSpPr>
            <a:spLocks noGrp="1"/>
          </p:cNvSpPr>
          <p:nvPr>
            <p:ph type="sldNum" sz="quarter" idx="4"/>
          </p:nvPr>
        </p:nvSpPr>
        <p:spPr>
          <a:xfrm>
            <a:off x="9135413" y="6446386"/>
            <a:ext cx="2844800" cy="212821"/>
          </a:xfrm>
          <a:prstGeom prst="rect">
            <a:avLst/>
          </a:prstGeom>
        </p:spPr>
        <p:txBody>
          <a:bodyPr vert="horz" lIns="0" tIns="0" rIns="0" bIns="0" rtlCol="0" anchor="ctr"/>
          <a:lstStyle>
            <a:lvl1pPr algn="r">
              <a:defRPr sz="1067">
                <a:solidFill>
                  <a:schemeClr val="tx1"/>
                </a:solidFill>
              </a:defRPr>
            </a:lvl1pPr>
          </a:lstStyle>
          <a:p>
            <a:fld id="{AAE70B66-0019-4FA2-8F09-A8AEF25B5BFF}" type="slidenum">
              <a:rPr lang="nb-NO" smtClean="0"/>
              <a:t>‹#›</a:t>
            </a:fld>
            <a:endParaRPr lang="nb-NO"/>
          </a:p>
        </p:txBody>
      </p:sp>
      <p:pic>
        <p:nvPicPr>
          <p:cNvPr id="8" name="Picture 7"/>
          <p:cNvPicPr>
            <a:picLocks noChangeAspect="1"/>
          </p:cNvPicPr>
          <p:nvPr/>
        </p:nvPicPr>
        <p:blipFill>
          <a:blip r:embed="rId23"/>
          <a:stretch>
            <a:fillRect/>
          </a:stretch>
        </p:blipFill>
        <p:spPr>
          <a:xfrm>
            <a:off x="99570" y="6250439"/>
            <a:ext cx="1569439" cy="659583"/>
          </a:xfrm>
          <a:prstGeom prst="rect">
            <a:avLst/>
          </a:prstGeom>
        </p:spPr>
      </p:pic>
    </p:spTree>
    <p:extLst>
      <p:ext uri="{BB962C8B-B14F-4D97-AF65-F5344CB8AC3E}">
        <p14:creationId xmlns:p14="http://schemas.microsoft.com/office/powerpoint/2010/main" val="1994987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609585" rtl="0" eaLnBrk="1" latinLnBrk="0" hangingPunct="1">
        <a:spcBef>
          <a:spcPct val="0"/>
        </a:spcBef>
        <a:buNone/>
        <a:defRPr sz="4267" b="1" kern="1200">
          <a:solidFill>
            <a:schemeClr val="tx1"/>
          </a:solidFill>
          <a:latin typeface="Times New Roman"/>
          <a:ea typeface="+mj-ea"/>
          <a:cs typeface="Times New Roman"/>
        </a:defRPr>
      </a:lvl1pPr>
    </p:titleStyle>
    <p:bodyStyle>
      <a:lvl1pPr marL="234945" indent="-234945" algn="l" defTabSz="609585" rtl="0" eaLnBrk="1" latinLnBrk="0" hangingPunct="1">
        <a:spcBef>
          <a:spcPct val="20000"/>
        </a:spcBef>
        <a:buFont typeface="Arial"/>
        <a:buChar char="•"/>
        <a:defRPr sz="2667" kern="1200">
          <a:solidFill>
            <a:schemeClr val="tx1"/>
          </a:solidFill>
          <a:latin typeface="Calibri"/>
          <a:ea typeface="+mn-ea"/>
          <a:cs typeface="Calibri"/>
        </a:defRPr>
      </a:lvl1pPr>
      <a:lvl2pPr marL="603236" indent="-277277" algn="l" defTabSz="601118" rtl="0" eaLnBrk="1" latinLnBrk="0" hangingPunct="1">
        <a:spcBef>
          <a:spcPct val="20000"/>
        </a:spcBef>
        <a:buFont typeface="Arial"/>
        <a:buChar char="–"/>
        <a:defRPr sz="2667" kern="1200">
          <a:solidFill>
            <a:schemeClr val="tx1"/>
          </a:solidFill>
          <a:latin typeface="Calibri"/>
          <a:ea typeface="+mn-ea"/>
          <a:cs typeface="Calibri"/>
        </a:defRPr>
      </a:lvl2pPr>
      <a:lvl3pPr marL="836063" indent="-211661" algn="l" defTabSz="836063" rtl="0" eaLnBrk="1" latinLnBrk="0" hangingPunct="1">
        <a:spcBef>
          <a:spcPct val="20000"/>
        </a:spcBef>
        <a:buFont typeface="Arial"/>
        <a:buChar char="•"/>
        <a:defRPr sz="2667" kern="1200">
          <a:solidFill>
            <a:schemeClr val="tx1"/>
          </a:solidFill>
          <a:latin typeface="Calibri"/>
          <a:ea typeface="+mn-ea"/>
          <a:cs typeface="Calibri"/>
        </a:defRPr>
      </a:lvl3pPr>
      <a:lvl4pPr marL="1073124" indent="-215895" algn="l" defTabSz="609585" rtl="0" eaLnBrk="1" latinLnBrk="0" hangingPunct="1">
        <a:spcBef>
          <a:spcPct val="20000"/>
        </a:spcBef>
        <a:buFont typeface="Arial"/>
        <a:buChar char="–"/>
        <a:defRPr sz="2667" kern="1200">
          <a:solidFill>
            <a:schemeClr val="tx1"/>
          </a:solidFill>
          <a:latin typeface="Calibri"/>
          <a:ea typeface="+mn-ea"/>
          <a:cs typeface="Calibri"/>
        </a:defRPr>
      </a:lvl4pPr>
      <a:lvl5pPr marL="1316534" indent="-232828" algn="l" defTabSz="609585" rtl="0" eaLnBrk="1" latinLnBrk="0" hangingPunct="1">
        <a:spcBef>
          <a:spcPct val="20000"/>
        </a:spcBef>
        <a:buFont typeface="Arial"/>
        <a:buChar char="»"/>
        <a:defRPr sz="2667" kern="1200">
          <a:solidFill>
            <a:schemeClr val="tx1"/>
          </a:solidFill>
          <a:latin typeface="Calibri"/>
          <a:ea typeface="+mn-ea"/>
          <a:cs typeface="Calibri"/>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Conflict Serializability, Precedence Graph,</a:t>
            </a:r>
            <a:br>
              <a:rPr lang="en-US" dirty="0"/>
            </a:br>
            <a:r>
              <a:rPr lang="en-US" dirty="0"/>
              <a:t> and Cycles</a:t>
            </a:r>
          </a:p>
        </p:txBody>
      </p:sp>
      <p:sp>
        <p:nvSpPr>
          <p:cNvPr id="3" name="Subtitle 2"/>
          <p:cNvSpPr>
            <a:spLocks noGrp="1"/>
          </p:cNvSpPr>
          <p:nvPr>
            <p:ph type="subTitle" idx="1"/>
          </p:nvPr>
        </p:nvSpPr>
        <p:spPr/>
        <p:txBody>
          <a:bodyPr>
            <a:normAutofit lnSpcReduction="10000"/>
          </a:bodyPr>
          <a:lstStyle/>
          <a:p>
            <a:r>
              <a:rPr lang="nb-NO" dirty="0"/>
              <a:t>Ali Chelli</a:t>
            </a:r>
          </a:p>
          <a:p>
            <a:r>
              <a:rPr lang="nb-NO" dirty="0"/>
              <a:t>Course: Database 2 (DAT2000R)</a:t>
            </a:r>
          </a:p>
          <a:p>
            <a:endParaRPr lang="nb-NO" dirty="0"/>
          </a:p>
        </p:txBody>
      </p:sp>
      <p:pic>
        <p:nvPicPr>
          <p:cNvPr id="7" name="Picture Placehold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95" b="2795"/>
          <a:stretch>
            <a:fillRect/>
          </a:stretch>
        </p:blipFill>
        <p:spPr/>
      </p:pic>
    </p:spTree>
    <p:extLst>
      <p:ext uri="{BB962C8B-B14F-4D97-AF65-F5344CB8AC3E}">
        <p14:creationId xmlns:p14="http://schemas.microsoft.com/office/powerpoint/2010/main" val="80483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 3 Nodes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We consider the case of a graph with 3 nodes T1, T2, and T3.</a:t>
            </a:r>
          </a:p>
          <a:p>
            <a:endParaRPr lang="en-US" dirty="0"/>
          </a:p>
        </p:txBody>
      </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38200" y="4242782"/>
            <a:ext cx="10515600" cy="233362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following the arrows in the precedence graph above, we can start from T1, move to T2, move to T3, but we cannot go back to T1. There is no cycle that starts in T1 and ends in T1. </a:t>
            </a:r>
          </a:p>
          <a:p>
            <a:r>
              <a:rPr lang="en-US" dirty="0"/>
              <a:t>If we start from T2, we can move to T3, but we cannot move from T3 to T1. This means that we cannot go back to T2. Thus, There is no cycle that starts in T2 and ends in T2.</a:t>
            </a:r>
          </a:p>
          <a:p>
            <a:r>
              <a:rPr lang="en-US" dirty="0"/>
              <a:t>If we start at T3, we cannot move to any node. Consequently, there is no cycle that starts at T3 and goes back to T3.</a:t>
            </a:r>
          </a:p>
          <a:p>
            <a:r>
              <a:rPr lang="en-US" dirty="0"/>
              <a:t>Therefore, the above dependence graph has no cycle at all.</a:t>
            </a:r>
          </a:p>
        </p:txBody>
      </p:sp>
      <p:sp>
        <p:nvSpPr>
          <p:cNvPr id="5" name="Oval 4">
            <a:extLst>
              <a:ext uri="{FF2B5EF4-FFF2-40B4-BE49-F238E27FC236}">
                <a16:creationId xmlns:a16="http://schemas.microsoft.com/office/drawing/2014/main" id="{42ADA12C-BDC4-2577-995E-AA4A221E35A3}"/>
              </a:ext>
            </a:extLst>
          </p:cNvPr>
          <p:cNvSpPr/>
          <p:nvPr/>
        </p:nvSpPr>
        <p:spPr>
          <a:xfrm>
            <a:off x="4499813"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6" name="Oval 5">
            <a:extLst>
              <a:ext uri="{FF2B5EF4-FFF2-40B4-BE49-F238E27FC236}">
                <a16:creationId xmlns:a16="http://schemas.microsoft.com/office/drawing/2014/main" id="{71D849FB-D62C-B49D-6594-EFE545882FEA}"/>
              </a:ext>
            </a:extLst>
          </p:cNvPr>
          <p:cNvSpPr/>
          <p:nvPr/>
        </p:nvSpPr>
        <p:spPr>
          <a:xfrm>
            <a:off x="5991729"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7F6E73C6-3E6B-BA1F-E599-CAD578D1DEB6}"/>
              </a:ext>
            </a:extLst>
          </p:cNvPr>
          <p:cNvCxnSpPr>
            <a:cxnSpLocks/>
            <a:stCxn id="5" idx="7"/>
            <a:endCxn id="6" idx="1"/>
          </p:cNvCxnSpPr>
          <p:nvPr/>
        </p:nvCxnSpPr>
        <p:spPr>
          <a:xfrm>
            <a:off x="4985907" y="2658518"/>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C4E8-EE49-FAA8-AA7A-BC85484D8DB4}"/>
              </a:ext>
            </a:extLst>
          </p:cNvPr>
          <p:cNvCxnSpPr>
            <a:cxnSpLocks/>
            <a:stCxn id="6" idx="3"/>
            <a:endCxn id="9" idx="7"/>
          </p:cNvCxnSpPr>
          <p:nvPr/>
        </p:nvCxnSpPr>
        <p:spPr>
          <a:xfrm flipH="1">
            <a:off x="5731864" y="3066884"/>
            <a:ext cx="343266" cy="4260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2384811-F3D2-DEED-2EB8-582DB80D5E93}"/>
              </a:ext>
            </a:extLst>
          </p:cNvPr>
          <p:cNvSpPr/>
          <p:nvPr/>
        </p:nvSpPr>
        <p:spPr>
          <a:xfrm>
            <a:off x="5245770" y="340836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T3</a:t>
            </a:r>
          </a:p>
        </p:txBody>
      </p:sp>
    </p:spTree>
    <p:extLst>
      <p:ext uri="{BB962C8B-B14F-4D97-AF65-F5344CB8AC3E}">
        <p14:creationId xmlns:p14="http://schemas.microsoft.com/office/powerpoint/2010/main" val="315256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 3 Nodes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We consider the case of a graph with 3 nodes T1, T2, and T3.</a:t>
            </a:r>
          </a:p>
          <a:p>
            <a:endParaRPr lang="en-US" dirty="0"/>
          </a:p>
        </p:txBody>
      </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17330" y="4151120"/>
            <a:ext cx="10515600" cy="2085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By following the arrows in the precedence graph above, we can start from T1, move to T2, then go back to T1. Therefore, we have a cycle that starts from T1 and ends at T1.</a:t>
            </a:r>
          </a:p>
          <a:p>
            <a:r>
              <a:rPr lang="en-US" sz="2000" dirty="0"/>
              <a:t>By following the arrows in the precedence graph above, we can start from T2, move to T1, then go back to T2. Therefore, we have a cycle that starts from T2 and ends at T2.</a:t>
            </a:r>
          </a:p>
          <a:p>
            <a:r>
              <a:rPr lang="en-US" sz="2000" dirty="0"/>
              <a:t>Therefore, the above graph has 2 cycles.</a:t>
            </a:r>
          </a:p>
          <a:p>
            <a:r>
              <a:rPr lang="en-US" sz="2000" dirty="0"/>
              <a:t>If we start at T3, there is no path that can take us back to T3</a:t>
            </a:r>
          </a:p>
        </p:txBody>
      </p:sp>
      <p:sp>
        <p:nvSpPr>
          <p:cNvPr id="5" name="Oval 4">
            <a:extLst>
              <a:ext uri="{FF2B5EF4-FFF2-40B4-BE49-F238E27FC236}">
                <a16:creationId xmlns:a16="http://schemas.microsoft.com/office/drawing/2014/main" id="{42ADA12C-BDC4-2577-995E-AA4A221E35A3}"/>
              </a:ext>
            </a:extLst>
          </p:cNvPr>
          <p:cNvSpPr/>
          <p:nvPr/>
        </p:nvSpPr>
        <p:spPr>
          <a:xfrm>
            <a:off x="4499813"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6" name="Oval 5">
            <a:extLst>
              <a:ext uri="{FF2B5EF4-FFF2-40B4-BE49-F238E27FC236}">
                <a16:creationId xmlns:a16="http://schemas.microsoft.com/office/drawing/2014/main" id="{71D849FB-D62C-B49D-6594-EFE545882FEA}"/>
              </a:ext>
            </a:extLst>
          </p:cNvPr>
          <p:cNvSpPr/>
          <p:nvPr/>
        </p:nvSpPr>
        <p:spPr>
          <a:xfrm>
            <a:off x="5991729"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7F6E73C6-3E6B-BA1F-E599-CAD578D1DEB6}"/>
              </a:ext>
            </a:extLst>
          </p:cNvPr>
          <p:cNvCxnSpPr>
            <a:cxnSpLocks/>
            <a:stCxn id="5" idx="7"/>
            <a:endCxn id="6" idx="1"/>
          </p:cNvCxnSpPr>
          <p:nvPr/>
        </p:nvCxnSpPr>
        <p:spPr>
          <a:xfrm>
            <a:off x="4985907" y="2658518"/>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C4E8-EE49-FAA8-AA7A-BC85484D8DB4}"/>
              </a:ext>
            </a:extLst>
          </p:cNvPr>
          <p:cNvCxnSpPr>
            <a:cxnSpLocks/>
            <a:stCxn id="6" idx="3"/>
            <a:endCxn id="9" idx="7"/>
          </p:cNvCxnSpPr>
          <p:nvPr/>
        </p:nvCxnSpPr>
        <p:spPr>
          <a:xfrm flipH="1">
            <a:off x="5731864" y="3066884"/>
            <a:ext cx="343266" cy="4260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2384811-F3D2-DEED-2EB8-582DB80D5E93}"/>
              </a:ext>
            </a:extLst>
          </p:cNvPr>
          <p:cNvSpPr/>
          <p:nvPr/>
        </p:nvSpPr>
        <p:spPr>
          <a:xfrm>
            <a:off x="5245770" y="340836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T3</a:t>
            </a:r>
          </a:p>
        </p:txBody>
      </p:sp>
      <p:cxnSp>
        <p:nvCxnSpPr>
          <p:cNvPr id="4" name="Straight Arrow Connector 3">
            <a:extLst>
              <a:ext uri="{FF2B5EF4-FFF2-40B4-BE49-F238E27FC236}">
                <a16:creationId xmlns:a16="http://schemas.microsoft.com/office/drawing/2014/main" id="{83E97804-B209-B9C9-B437-23E79C8A9C32}"/>
              </a:ext>
            </a:extLst>
          </p:cNvPr>
          <p:cNvCxnSpPr>
            <a:cxnSpLocks/>
            <a:stCxn id="6" idx="3"/>
            <a:endCxn id="5" idx="5"/>
          </p:cNvCxnSpPr>
          <p:nvPr/>
        </p:nvCxnSpPr>
        <p:spPr>
          <a:xfrm flipH="1">
            <a:off x="4985907" y="3066884"/>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1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 3 Nodes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We consider the case of a graph with 3 nodes T1, T2, and T3.</a:t>
            </a:r>
          </a:p>
          <a:p>
            <a:endParaRPr lang="en-US" dirty="0"/>
          </a:p>
        </p:txBody>
      </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38200" y="4156680"/>
            <a:ext cx="10515600" cy="2333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By following the arrows in the precedence graph above, we can start from T1, move to T3, then go back to T1. Therefore, we have a cycle that starts from T1 and ends at T1.</a:t>
            </a:r>
          </a:p>
          <a:p>
            <a:r>
              <a:rPr lang="en-US" sz="2000" dirty="0"/>
              <a:t>By following the arrows in the precedence graph above, we can start from T3, move to T1, then go back to T3. Therefore, we have a cycle that starts from T3 and ends at T3.</a:t>
            </a:r>
          </a:p>
          <a:p>
            <a:r>
              <a:rPr lang="en-US" sz="2000" dirty="0"/>
              <a:t>Therefore, the above graph has 2 cycles.</a:t>
            </a:r>
          </a:p>
          <a:p>
            <a:r>
              <a:rPr lang="en-US" sz="2000" dirty="0"/>
              <a:t>If we start at T2, there is no path that can take us back to T2.</a:t>
            </a:r>
          </a:p>
        </p:txBody>
      </p:sp>
      <p:sp>
        <p:nvSpPr>
          <p:cNvPr id="5" name="Oval 4">
            <a:extLst>
              <a:ext uri="{FF2B5EF4-FFF2-40B4-BE49-F238E27FC236}">
                <a16:creationId xmlns:a16="http://schemas.microsoft.com/office/drawing/2014/main" id="{42ADA12C-BDC4-2577-995E-AA4A221E35A3}"/>
              </a:ext>
            </a:extLst>
          </p:cNvPr>
          <p:cNvSpPr/>
          <p:nvPr/>
        </p:nvSpPr>
        <p:spPr>
          <a:xfrm>
            <a:off x="4499813"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6" name="Oval 5">
            <a:extLst>
              <a:ext uri="{FF2B5EF4-FFF2-40B4-BE49-F238E27FC236}">
                <a16:creationId xmlns:a16="http://schemas.microsoft.com/office/drawing/2014/main" id="{71D849FB-D62C-B49D-6594-EFE545882FEA}"/>
              </a:ext>
            </a:extLst>
          </p:cNvPr>
          <p:cNvSpPr/>
          <p:nvPr/>
        </p:nvSpPr>
        <p:spPr>
          <a:xfrm>
            <a:off x="5991729"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7F6E73C6-3E6B-BA1F-E599-CAD578D1DEB6}"/>
              </a:ext>
            </a:extLst>
          </p:cNvPr>
          <p:cNvCxnSpPr>
            <a:cxnSpLocks/>
            <a:stCxn id="5" idx="6"/>
            <a:endCxn id="9" idx="0"/>
          </p:cNvCxnSpPr>
          <p:nvPr/>
        </p:nvCxnSpPr>
        <p:spPr>
          <a:xfrm>
            <a:off x="5069308" y="2862701"/>
            <a:ext cx="461210" cy="5456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C4E8-EE49-FAA8-AA7A-BC85484D8DB4}"/>
              </a:ext>
            </a:extLst>
          </p:cNvPr>
          <p:cNvCxnSpPr>
            <a:cxnSpLocks/>
            <a:stCxn id="6" idx="3"/>
            <a:endCxn id="9" idx="7"/>
          </p:cNvCxnSpPr>
          <p:nvPr/>
        </p:nvCxnSpPr>
        <p:spPr>
          <a:xfrm flipH="1">
            <a:off x="5731864" y="3066884"/>
            <a:ext cx="343266" cy="4260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2384811-F3D2-DEED-2EB8-582DB80D5E93}"/>
              </a:ext>
            </a:extLst>
          </p:cNvPr>
          <p:cNvSpPr/>
          <p:nvPr/>
        </p:nvSpPr>
        <p:spPr>
          <a:xfrm>
            <a:off x="5245770" y="340836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T3</a:t>
            </a:r>
          </a:p>
        </p:txBody>
      </p:sp>
      <p:cxnSp>
        <p:nvCxnSpPr>
          <p:cNvPr id="4" name="Straight Arrow Connector 3">
            <a:extLst>
              <a:ext uri="{FF2B5EF4-FFF2-40B4-BE49-F238E27FC236}">
                <a16:creationId xmlns:a16="http://schemas.microsoft.com/office/drawing/2014/main" id="{83E97804-B209-B9C9-B437-23E79C8A9C32}"/>
              </a:ext>
            </a:extLst>
          </p:cNvPr>
          <p:cNvCxnSpPr>
            <a:cxnSpLocks/>
            <a:stCxn id="9" idx="2"/>
          </p:cNvCxnSpPr>
          <p:nvPr/>
        </p:nvCxnSpPr>
        <p:spPr>
          <a:xfrm flipH="1" flipV="1">
            <a:off x="4772574" y="3142615"/>
            <a:ext cx="473196" cy="55450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8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FF56-FA3F-9B08-4883-89D45DD5B9DF}"/>
              </a:ext>
            </a:extLst>
          </p:cNvPr>
          <p:cNvSpPr>
            <a:spLocks noGrp="1"/>
          </p:cNvSpPr>
          <p:nvPr>
            <p:ph type="title"/>
          </p:nvPr>
        </p:nvSpPr>
        <p:spPr>
          <a:xfrm>
            <a:off x="838200" y="253397"/>
            <a:ext cx="10515600" cy="1273233"/>
          </a:xfrm>
        </p:spPr>
        <p:txBody>
          <a:bodyPr>
            <a:normAutofit/>
          </a:bodyPr>
          <a:lstStyle/>
          <a:p>
            <a:r>
              <a:rPr lang="en-US" sz="4000"/>
              <a:t>Precedence Graph And Conflict Serializability </a:t>
            </a:r>
          </a:p>
        </p:txBody>
      </p:sp>
      <p:sp>
        <p:nvSpPr>
          <p:cNvPr id="3" name="Content Placeholder 2">
            <a:extLst>
              <a:ext uri="{FF2B5EF4-FFF2-40B4-BE49-F238E27FC236}">
                <a16:creationId xmlns:a16="http://schemas.microsoft.com/office/drawing/2014/main" id="{02B4D635-9396-F8AC-5A98-E540F745DFA8}"/>
              </a:ext>
            </a:extLst>
          </p:cNvPr>
          <p:cNvSpPr>
            <a:spLocks noGrp="1"/>
          </p:cNvSpPr>
          <p:nvPr>
            <p:ph idx="1"/>
          </p:nvPr>
        </p:nvSpPr>
        <p:spPr>
          <a:xfrm>
            <a:off x="838200" y="2478024"/>
            <a:ext cx="10515600" cy="3694176"/>
          </a:xfrm>
        </p:spPr>
        <p:txBody>
          <a:bodyPr>
            <a:normAutofit/>
          </a:bodyPr>
          <a:lstStyle/>
          <a:p>
            <a:r>
              <a:rPr lang="en-US" sz="2200" dirty="0"/>
              <a:t>Remember that </a:t>
            </a:r>
            <a:r>
              <a:rPr lang="en-US" sz="2200" b="1" dirty="0"/>
              <a:t>if there is a cycle </a:t>
            </a:r>
            <a:r>
              <a:rPr lang="en-US" sz="2200" dirty="0"/>
              <a:t>in the precedence graph the corresponding </a:t>
            </a:r>
            <a:r>
              <a:rPr lang="en-US" sz="2200" b="1" dirty="0"/>
              <a:t>schedule is not conflict serializable</a:t>
            </a:r>
          </a:p>
          <a:p>
            <a:endParaRPr lang="en-US" sz="2200" b="1" dirty="0"/>
          </a:p>
          <a:p>
            <a:endParaRPr lang="en-US" sz="2200" b="1" dirty="0"/>
          </a:p>
          <a:p>
            <a:r>
              <a:rPr lang="en-US" sz="2200" dirty="0"/>
              <a:t>Remember that </a:t>
            </a:r>
            <a:r>
              <a:rPr lang="en-US" sz="2200" b="1" dirty="0"/>
              <a:t>if there is no cycle </a:t>
            </a:r>
            <a:r>
              <a:rPr lang="en-US" sz="2200" dirty="0"/>
              <a:t>in the precedence graph the corresponding </a:t>
            </a:r>
            <a:r>
              <a:rPr lang="en-US" sz="2200" b="1" dirty="0"/>
              <a:t>schedule is conflict serializable  </a:t>
            </a:r>
          </a:p>
        </p:txBody>
      </p:sp>
    </p:spTree>
    <p:extLst>
      <p:ext uri="{BB962C8B-B14F-4D97-AF65-F5344CB8AC3E}">
        <p14:creationId xmlns:p14="http://schemas.microsoft.com/office/powerpoint/2010/main" val="20355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80B8-5ABC-069F-AFED-BD3BED6865FC}"/>
              </a:ext>
            </a:extLst>
          </p:cNvPr>
          <p:cNvSpPr>
            <a:spLocks noGrp="1"/>
          </p:cNvSpPr>
          <p:nvPr>
            <p:ph type="title"/>
          </p:nvPr>
        </p:nvSpPr>
        <p:spPr>
          <a:xfrm>
            <a:off x="838200" y="253397"/>
            <a:ext cx="10515600" cy="1273233"/>
          </a:xfrm>
        </p:spPr>
        <p:txBody>
          <a:bodyPr>
            <a:normAutofit/>
          </a:bodyPr>
          <a:lstStyle/>
          <a:p>
            <a:r>
              <a:rPr lang="en-US" sz="4000"/>
              <a:t>Conflict Serializability </a:t>
            </a:r>
          </a:p>
        </p:txBody>
      </p:sp>
      <p:sp>
        <p:nvSpPr>
          <p:cNvPr id="3" name="Content Placeholder 2">
            <a:extLst>
              <a:ext uri="{FF2B5EF4-FFF2-40B4-BE49-F238E27FC236}">
                <a16:creationId xmlns:a16="http://schemas.microsoft.com/office/drawing/2014/main" id="{4E49B37B-E2DC-1A6C-AB0C-CB768BAB403B}"/>
              </a:ext>
            </a:extLst>
          </p:cNvPr>
          <p:cNvSpPr>
            <a:spLocks noGrp="1"/>
          </p:cNvSpPr>
          <p:nvPr>
            <p:ph idx="1"/>
          </p:nvPr>
        </p:nvSpPr>
        <p:spPr>
          <a:xfrm>
            <a:off x="838200" y="2478024"/>
            <a:ext cx="10515600" cy="3694176"/>
          </a:xfrm>
        </p:spPr>
        <p:txBody>
          <a:bodyPr>
            <a:normAutofit/>
          </a:bodyPr>
          <a:lstStyle/>
          <a:p>
            <a:r>
              <a:rPr lang="en-US" sz="2200" b="1" u="sng" dirty="0"/>
              <a:t>Theorem:</a:t>
            </a:r>
            <a:r>
              <a:rPr lang="en-US" sz="2200" dirty="0"/>
              <a:t> A schedule is conflict serializable if and only if its precedence graph is acyclic.</a:t>
            </a:r>
          </a:p>
          <a:p>
            <a:r>
              <a:rPr lang="en-US" sz="2200" dirty="0"/>
              <a:t>If the precedence graph is cyclic, the schedule is not conflict serializable. </a:t>
            </a:r>
          </a:p>
          <a:p>
            <a:r>
              <a:rPr lang="en-US" sz="2200" dirty="0"/>
              <a:t>A graph is cyclic if it contains at least one cycle.</a:t>
            </a:r>
          </a:p>
          <a:p>
            <a:r>
              <a:rPr lang="en-US" sz="2200" dirty="0"/>
              <a:t>A cycle is a path in the graph that starts from one node </a:t>
            </a:r>
            <a:r>
              <a:rPr lang="en-US" sz="2200" dirty="0" err="1"/>
              <a:t>Ti</a:t>
            </a:r>
            <a:r>
              <a:rPr lang="en-US" sz="2200" dirty="0"/>
              <a:t> then moves to other nodes and come back to node </a:t>
            </a:r>
            <a:r>
              <a:rPr lang="en-US" sz="2200" dirty="0" err="1"/>
              <a:t>Ti</a:t>
            </a:r>
            <a:r>
              <a:rPr lang="en-US" sz="2200" dirty="0"/>
              <a:t> by following the arrows in the graph.</a:t>
            </a:r>
          </a:p>
          <a:p>
            <a:r>
              <a:rPr lang="en-US" sz="2200" dirty="0"/>
              <a:t>If a graph contains more than one cycle, it is also considered cyclic.</a:t>
            </a:r>
          </a:p>
          <a:p>
            <a:r>
              <a:rPr lang="en-US" sz="2200" dirty="0"/>
              <a:t>It is sufficient that a graph contains one cycle to be considered cyclic.</a:t>
            </a:r>
          </a:p>
          <a:p>
            <a:r>
              <a:rPr lang="en-US" sz="2200" dirty="0"/>
              <a:t>A graph is acyclic if there is no cycle in the graph.</a:t>
            </a:r>
          </a:p>
          <a:p>
            <a:endParaRPr lang="en-US" sz="2200" dirty="0"/>
          </a:p>
        </p:txBody>
      </p:sp>
    </p:spTree>
    <p:extLst>
      <p:ext uri="{BB962C8B-B14F-4D97-AF65-F5344CB8AC3E}">
        <p14:creationId xmlns:p14="http://schemas.microsoft.com/office/powerpoint/2010/main" val="389485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8665A-9020-EB32-1847-9C90DA6E7936}"/>
              </a:ext>
            </a:extLst>
          </p:cNvPr>
          <p:cNvSpPr>
            <a:spLocks noGrp="1"/>
          </p:cNvSpPr>
          <p:nvPr>
            <p:ph idx="1"/>
          </p:nvPr>
        </p:nvSpPr>
        <p:spPr/>
        <p:txBody>
          <a:bodyPr/>
          <a:lstStyle/>
          <a:p>
            <a:r>
              <a:rPr lang="en-US" dirty="0"/>
              <a:t>Explained Examples: </a:t>
            </a:r>
          </a:p>
          <a:p>
            <a:r>
              <a:rPr lang="en-US" dirty="0"/>
              <a:t>Graphs with 2 Nodes</a:t>
            </a:r>
          </a:p>
          <a:p>
            <a:endParaRPr lang="en-US" dirty="0"/>
          </a:p>
        </p:txBody>
      </p:sp>
    </p:spTree>
    <p:extLst>
      <p:ext uri="{BB962C8B-B14F-4D97-AF65-F5344CB8AC3E}">
        <p14:creationId xmlns:p14="http://schemas.microsoft.com/office/powerpoint/2010/main" val="387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5"/>
            <a:ext cx="10515600" cy="1679575"/>
          </a:xfrm>
        </p:spPr>
        <p:txBody>
          <a:bodyPr>
            <a:normAutofit/>
          </a:bodyPr>
          <a:lstStyle/>
          <a:p>
            <a:r>
              <a:rPr lang="en-US" sz="2000" b="1" dirty="0"/>
              <a:t>Let us consider first the case of a graph with 2 nodes T1 and T2.</a:t>
            </a:r>
          </a:p>
          <a:p>
            <a:r>
              <a:rPr lang="en-US" sz="2000" dirty="0"/>
              <a:t>For the precedence graph below there is no cycle in the graph. </a:t>
            </a:r>
          </a:p>
          <a:p>
            <a:endParaRPr lang="en-US" sz="2000" dirty="0"/>
          </a:p>
        </p:txBody>
      </p:sp>
      <p:grpSp>
        <p:nvGrpSpPr>
          <p:cNvPr id="8" name="Group 7">
            <a:extLst>
              <a:ext uri="{FF2B5EF4-FFF2-40B4-BE49-F238E27FC236}">
                <a16:creationId xmlns:a16="http://schemas.microsoft.com/office/drawing/2014/main" id="{9B8C3F95-09D5-CE33-D944-E2A878D93456}"/>
              </a:ext>
            </a:extLst>
          </p:cNvPr>
          <p:cNvGrpSpPr/>
          <p:nvPr/>
        </p:nvGrpSpPr>
        <p:grpSpPr>
          <a:xfrm>
            <a:off x="5065294" y="2767647"/>
            <a:ext cx="2061411" cy="577516"/>
            <a:chOff x="2815388" y="4387516"/>
            <a:chExt cx="2061411" cy="577516"/>
          </a:xfrm>
        </p:grpSpPr>
        <p:sp>
          <p:nvSpPr>
            <p:cNvPr id="4" name="Oval 3">
              <a:extLst>
                <a:ext uri="{FF2B5EF4-FFF2-40B4-BE49-F238E27FC236}">
                  <a16:creationId xmlns:a16="http://schemas.microsoft.com/office/drawing/2014/main" id="{985601C1-9717-E050-10F1-0D4E9D28F2CD}"/>
                </a:ext>
              </a:extLst>
            </p:cNvPr>
            <p:cNvSpPr/>
            <p:nvPr/>
          </p:nvSpPr>
          <p:spPr>
            <a:xfrm>
              <a:off x="2815388"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5" name="Oval 4">
              <a:extLst>
                <a:ext uri="{FF2B5EF4-FFF2-40B4-BE49-F238E27FC236}">
                  <a16:creationId xmlns:a16="http://schemas.microsoft.com/office/drawing/2014/main" id="{CFD80F40-A925-4392-1906-C15FEB5BEDF3}"/>
                </a:ext>
              </a:extLst>
            </p:cNvPr>
            <p:cNvSpPr/>
            <p:nvPr/>
          </p:nvSpPr>
          <p:spPr>
            <a:xfrm>
              <a:off x="4307304"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1D6E76B0-9A2C-3092-15A0-74E4E558ED98}"/>
                </a:ext>
              </a:extLst>
            </p:cNvPr>
            <p:cNvCxnSpPr>
              <a:stCxn id="4" idx="6"/>
              <a:endCxn id="5" idx="2"/>
            </p:cNvCxnSpPr>
            <p:nvPr/>
          </p:nvCxnSpPr>
          <p:spPr>
            <a:xfrm>
              <a:off x="3384883" y="4676274"/>
              <a:ext cx="92242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762699" y="3793958"/>
            <a:ext cx="10515600" cy="2299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 find a cycle in the graph we must start from T1, move to T2, and get back to T1, by following the arrows in the precedence graph.</a:t>
            </a:r>
          </a:p>
          <a:p>
            <a:r>
              <a:rPr lang="en-US" sz="2000" dirty="0"/>
              <a:t>We cannot find a cycle that starts from T1 and ends at T1.</a:t>
            </a:r>
          </a:p>
          <a:p>
            <a:r>
              <a:rPr lang="en-US" sz="2000" dirty="0"/>
              <a:t>In the above precedence graph, we can start from T1, move to T2, but we cannot go back to T1. Therefore, there is no cycle in the above graph.</a:t>
            </a:r>
          </a:p>
          <a:p>
            <a:r>
              <a:rPr lang="en-US" sz="2000" dirty="0"/>
              <a:t>We cannot find a cycle that starts from T2 and ends in T2.</a:t>
            </a:r>
          </a:p>
        </p:txBody>
      </p:sp>
    </p:spTree>
    <p:extLst>
      <p:ext uri="{BB962C8B-B14F-4D97-AF65-F5344CB8AC3E}">
        <p14:creationId xmlns:p14="http://schemas.microsoft.com/office/powerpoint/2010/main" val="251241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r>
              <a:rPr lang="en-US" dirty="0"/>
              <a:t>For the precedence graph below there is no cycle in the graph. </a:t>
            </a:r>
          </a:p>
          <a:p>
            <a:endParaRPr lang="en-US" dirty="0"/>
          </a:p>
        </p:txBody>
      </p:sp>
      <p:grpSp>
        <p:nvGrpSpPr>
          <p:cNvPr id="9" name="Group 8">
            <a:extLst>
              <a:ext uri="{FF2B5EF4-FFF2-40B4-BE49-F238E27FC236}">
                <a16:creationId xmlns:a16="http://schemas.microsoft.com/office/drawing/2014/main" id="{D20FAF9B-7787-9A33-49AF-A8B4AB6C532A}"/>
              </a:ext>
            </a:extLst>
          </p:cNvPr>
          <p:cNvGrpSpPr/>
          <p:nvPr/>
        </p:nvGrpSpPr>
        <p:grpSpPr>
          <a:xfrm>
            <a:off x="5065294" y="2479380"/>
            <a:ext cx="2061411" cy="577516"/>
            <a:chOff x="2815388" y="4387516"/>
            <a:chExt cx="2061411" cy="577516"/>
          </a:xfrm>
        </p:grpSpPr>
        <p:sp>
          <p:nvSpPr>
            <p:cNvPr id="10" name="Oval 9">
              <a:extLst>
                <a:ext uri="{FF2B5EF4-FFF2-40B4-BE49-F238E27FC236}">
                  <a16:creationId xmlns:a16="http://schemas.microsoft.com/office/drawing/2014/main" id="{E28E5FE5-76B3-E6FE-2250-D212D7659D5A}"/>
                </a:ext>
              </a:extLst>
            </p:cNvPr>
            <p:cNvSpPr/>
            <p:nvPr/>
          </p:nvSpPr>
          <p:spPr>
            <a:xfrm>
              <a:off x="2815388"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11" name="Oval 10">
              <a:extLst>
                <a:ext uri="{FF2B5EF4-FFF2-40B4-BE49-F238E27FC236}">
                  <a16:creationId xmlns:a16="http://schemas.microsoft.com/office/drawing/2014/main" id="{DDA52DC6-EA8A-7AE3-E6FC-D135FD33AACB}"/>
                </a:ext>
              </a:extLst>
            </p:cNvPr>
            <p:cNvSpPr/>
            <p:nvPr/>
          </p:nvSpPr>
          <p:spPr>
            <a:xfrm>
              <a:off x="4307304"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12" name="Straight Arrow Connector 11">
              <a:extLst>
                <a:ext uri="{FF2B5EF4-FFF2-40B4-BE49-F238E27FC236}">
                  <a16:creationId xmlns:a16="http://schemas.microsoft.com/office/drawing/2014/main" id="{1506CF67-E9BA-8558-0FD7-26AF14993FA1}"/>
                </a:ext>
              </a:extLst>
            </p:cNvPr>
            <p:cNvCxnSpPr>
              <a:cxnSpLocks/>
              <a:stCxn id="11" idx="2"/>
              <a:endCxn id="10" idx="6"/>
            </p:cNvCxnSpPr>
            <p:nvPr/>
          </p:nvCxnSpPr>
          <p:spPr>
            <a:xfrm flipH="1">
              <a:off x="3384883" y="4676274"/>
              <a:ext cx="92242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38200" y="3421892"/>
            <a:ext cx="10515600" cy="27247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we start from T1 we cannot move to T2. Therefore, we cannot find a cycle that starts from T1 and ends at T1.</a:t>
            </a:r>
          </a:p>
          <a:p>
            <a:r>
              <a:rPr lang="en-US" dirty="0"/>
              <a:t>In the above precedence graph, we can start from T2, move to T1, but we cannot go back to T2. Therefore, we cannot find a cycle that starts from T2 and ends in T2.</a:t>
            </a:r>
          </a:p>
          <a:p>
            <a:r>
              <a:rPr lang="en-US" dirty="0"/>
              <a:t>Therefore, there is no cycle in the above graph.</a:t>
            </a:r>
          </a:p>
        </p:txBody>
      </p:sp>
    </p:spTree>
    <p:extLst>
      <p:ext uri="{BB962C8B-B14F-4D97-AF65-F5344CB8AC3E}">
        <p14:creationId xmlns:p14="http://schemas.microsoft.com/office/powerpoint/2010/main" val="39894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r>
              <a:rPr lang="en-US" dirty="0"/>
              <a:t>For the precedence graph below there is no cycle in the graph. </a:t>
            </a:r>
          </a:p>
          <a:p>
            <a:endParaRPr lang="en-US" dirty="0"/>
          </a:p>
        </p:txBody>
      </p:sp>
      <p:grpSp>
        <p:nvGrpSpPr>
          <p:cNvPr id="9" name="Group 8">
            <a:extLst>
              <a:ext uri="{FF2B5EF4-FFF2-40B4-BE49-F238E27FC236}">
                <a16:creationId xmlns:a16="http://schemas.microsoft.com/office/drawing/2014/main" id="{D20FAF9B-7787-9A33-49AF-A8B4AB6C532A}"/>
              </a:ext>
            </a:extLst>
          </p:cNvPr>
          <p:cNvGrpSpPr/>
          <p:nvPr/>
        </p:nvGrpSpPr>
        <p:grpSpPr>
          <a:xfrm>
            <a:off x="4034589" y="2585706"/>
            <a:ext cx="2061411" cy="577516"/>
            <a:chOff x="2815388" y="4387516"/>
            <a:chExt cx="2061411" cy="577516"/>
          </a:xfrm>
        </p:grpSpPr>
        <p:sp>
          <p:nvSpPr>
            <p:cNvPr id="10" name="Oval 9">
              <a:extLst>
                <a:ext uri="{FF2B5EF4-FFF2-40B4-BE49-F238E27FC236}">
                  <a16:creationId xmlns:a16="http://schemas.microsoft.com/office/drawing/2014/main" id="{E28E5FE5-76B3-E6FE-2250-D212D7659D5A}"/>
                </a:ext>
              </a:extLst>
            </p:cNvPr>
            <p:cNvSpPr/>
            <p:nvPr/>
          </p:nvSpPr>
          <p:spPr>
            <a:xfrm>
              <a:off x="2815388"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11" name="Oval 10">
              <a:extLst>
                <a:ext uri="{FF2B5EF4-FFF2-40B4-BE49-F238E27FC236}">
                  <a16:creationId xmlns:a16="http://schemas.microsoft.com/office/drawing/2014/main" id="{DDA52DC6-EA8A-7AE3-E6FC-D135FD33AACB}"/>
                </a:ext>
              </a:extLst>
            </p:cNvPr>
            <p:cNvSpPr/>
            <p:nvPr/>
          </p:nvSpPr>
          <p:spPr>
            <a:xfrm>
              <a:off x="4307304" y="4387516"/>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12" name="Straight Arrow Connector 11">
              <a:extLst>
                <a:ext uri="{FF2B5EF4-FFF2-40B4-BE49-F238E27FC236}">
                  <a16:creationId xmlns:a16="http://schemas.microsoft.com/office/drawing/2014/main" id="{1506CF67-E9BA-8558-0FD7-26AF14993FA1}"/>
                </a:ext>
              </a:extLst>
            </p:cNvPr>
            <p:cNvCxnSpPr>
              <a:cxnSpLocks/>
              <a:stCxn id="11" idx="2"/>
              <a:endCxn id="10" idx="6"/>
            </p:cNvCxnSpPr>
            <p:nvPr/>
          </p:nvCxnSpPr>
          <p:spPr>
            <a:xfrm flipH="1">
              <a:off x="3384883" y="4676274"/>
              <a:ext cx="92242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38200" y="3562350"/>
            <a:ext cx="10515600" cy="3295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we start from T1 we cannot move to T2. Therefore, we cannot find a cycle that starts from T1 and ends at T1.</a:t>
            </a:r>
          </a:p>
          <a:p>
            <a:r>
              <a:rPr lang="en-US" dirty="0"/>
              <a:t>In the above precedence graph, we can start from T2, move to T1, but we cannot go back to T2. Therefore, we cannot find a cycle that starts from T2 and ends in T2.</a:t>
            </a:r>
          </a:p>
          <a:p>
            <a:r>
              <a:rPr lang="en-US" dirty="0"/>
              <a:t>Therefore, there is no cycle in the above graph.</a:t>
            </a:r>
          </a:p>
        </p:txBody>
      </p:sp>
    </p:spTree>
    <p:extLst>
      <p:ext uri="{BB962C8B-B14F-4D97-AF65-F5344CB8AC3E}">
        <p14:creationId xmlns:p14="http://schemas.microsoft.com/office/powerpoint/2010/main" val="334874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r>
              <a:rPr lang="en-US" dirty="0"/>
              <a:t>For the precedence graph below there is a cycle in the graph. </a:t>
            </a:r>
          </a:p>
          <a:p>
            <a:endParaRPr lang="en-US" dirty="0"/>
          </a:p>
        </p:txBody>
      </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838200" y="3706541"/>
            <a:ext cx="10515600" cy="2494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By following the arrows in the precedence graph above, we can start from T1, move to T2, then move back to T1. </a:t>
            </a:r>
          </a:p>
          <a:p>
            <a:r>
              <a:rPr lang="en-US" sz="2000" dirty="0"/>
              <a:t>Therefore, we have a cycle that starts from T1 and ends at T1.</a:t>
            </a:r>
          </a:p>
          <a:p>
            <a:r>
              <a:rPr lang="en-US" sz="2000" dirty="0"/>
              <a:t>By following the arrows in the precedence graph above, we can start from T2, move to T1, then move back to T2.</a:t>
            </a:r>
          </a:p>
          <a:p>
            <a:r>
              <a:rPr lang="en-US" sz="2000" dirty="0"/>
              <a:t>Therefore, we have a cycle that starts from T2 and ends at T2.</a:t>
            </a:r>
          </a:p>
        </p:txBody>
      </p:sp>
      <p:grpSp>
        <p:nvGrpSpPr>
          <p:cNvPr id="4" name="Group 3">
            <a:extLst>
              <a:ext uri="{FF2B5EF4-FFF2-40B4-BE49-F238E27FC236}">
                <a16:creationId xmlns:a16="http://schemas.microsoft.com/office/drawing/2014/main" id="{6ED71EC0-F980-CCE6-8069-E2E45BACF926}"/>
              </a:ext>
            </a:extLst>
          </p:cNvPr>
          <p:cNvGrpSpPr/>
          <p:nvPr/>
        </p:nvGrpSpPr>
        <p:grpSpPr>
          <a:xfrm>
            <a:off x="4499813" y="2573943"/>
            <a:ext cx="2061411" cy="577516"/>
            <a:chOff x="7776413" y="4331369"/>
            <a:chExt cx="2061411" cy="577516"/>
          </a:xfrm>
        </p:grpSpPr>
        <p:sp>
          <p:nvSpPr>
            <p:cNvPr id="5" name="Oval 4">
              <a:extLst>
                <a:ext uri="{FF2B5EF4-FFF2-40B4-BE49-F238E27FC236}">
                  <a16:creationId xmlns:a16="http://schemas.microsoft.com/office/drawing/2014/main" id="{42ADA12C-BDC4-2577-995E-AA4A221E35A3}"/>
                </a:ext>
              </a:extLst>
            </p:cNvPr>
            <p:cNvSpPr/>
            <p:nvPr/>
          </p:nvSpPr>
          <p:spPr>
            <a:xfrm>
              <a:off x="7776413" y="4331369"/>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6" name="Oval 5">
              <a:extLst>
                <a:ext uri="{FF2B5EF4-FFF2-40B4-BE49-F238E27FC236}">
                  <a16:creationId xmlns:a16="http://schemas.microsoft.com/office/drawing/2014/main" id="{71D849FB-D62C-B49D-6594-EFE545882FEA}"/>
                </a:ext>
              </a:extLst>
            </p:cNvPr>
            <p:cNvSpPr/>
            <p:nvPr/>
          </p:nvSpPr>
          <p:spPr>
            <a:xfrm>
              <a:off x="9268329" y="4331369"/>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7F6E73C6-3E6B-BA1F-E599-CAD578D1DEB6}"/>
                </a:ext>
              </a:extLst>
            </p:cNvPr>
            <p:cNvCxnSpPr>
              <a:cxnSpLocks/>
              <a:stCxn id="5" idx="7"/>
              <a:endCxn id="6" idx="1"/>
            </p:cNvCxnSpPr>
            <p:nvPr/>
          </p:nvCxnSpPr>
          <p:spPr>
            <a:xfrm>
              <a:off x="8262507" y="4415944"/>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C4E8-EE49-FAA8-AA7A-BC85484D8DB4}"/>
                </a:ext>
              </a:extLst>
            </p:cNvPr>
            <p:cNvCxnSpPr>
              <a:cxnSpLocks/>
              <a:stCxn id="6" idx="3"/>
              <a:endCxn id="5" idx="5"/>
            </p:cNvCxnSpPr>
            <p:nvPr/>
          </p:nvCxnSpPr>
          <p:spPr>
            <a:xfrm flipH="1">
              <a:off x="8262507" y="4824310"/>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0060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8665A-9020-EB32-1847-9C90DA6E7936}"/>
              </a:ext>
            </a:extLst>
          </p:cNvPr>
          <p:cNvSpPr>
            <a:spLocks noGrp="1"/>
          </p:cNvSpPr>
          <p:nvPr>
            <p:ph idx="1"/>
          </p:nvPr>
        </p:nvSpPr>
        <p:spPr/>
        <p:txBody>
          <a:bodyPr/>
          <a:lstStyle/>
          <a:p>
            <a:r>
              <a:rPr lang="en-US" dirty="0"/>
              <a:t>Explained Examples: </a:t>
            </a:r>
          </a:p>
          <a:p>
            <a:r>
              <a:rPr lang="en-US" dirty="0"/>
              <a:t>Graphs with 3 Nodes</a:t>
            </a:r>
          </a:p>
          <a:p>
            <a:endParaRPr lang="en-US" dirty="0"/>
          </a:p>
        </p:txBody>
      </p:sp>
    </p:spTree>
    <p:extLst>
      <p:ext uri="{BB962C8B-B14F-4D97-AF65-F5344CB8AC3E}">
        <p14:creationId xmlns:p14="http://schemas.microsoft.com/office/powerpoint/2010/main" val="129271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4E71-E3CB-DF90-EDD4-6195DE42F8E6}"/>
              </a:ext>
            </a:extLst>
          </p:cNvPr>
          <p:cNvSpPr>
            <a:spLocks noGrp="1"/>
          </p:cNvSpPr>
          <p:nvPr>
            <p:ph type="title"/>
          </p:nvPr>
        </p:nvSpPr>
        <p:spPr/>
        <p:txBody>
          <a:bodyPr/>
          <a:lstStyle/>
          <a:p>
            <a:r>
              <a:rPr lang="en-US" dirty="0"/>
              <a:t>Precedence Graph And Cycles: 3 Nodes</a:t>
            </a:r>
          </a:p>
        </p:txBody>
      </p:sp>
      <p:sp>
        <p:nvSpPr>
          <p:cNvPr id="3" name="Content Placeholder 2">
            <a:extLst>
              <a:ext uri="{FF2B5EF4-FFF2-40B4-BE49-F238E27FC236}">
                <a16:creationId xmlns:a16="http://schemas.microsoft.com/office/drawing/2014/main" id="{2886200E-9ABE-874E-7599-C4D27F1DDE58}"/>
              </a:ext>
            </a:extLst>
          </p:cNvPr>
          <p:cNvSpPr>
            <a:spLocks noGrp="1"/>
          </p:cNvSpPr>
          <p:nvPr>
            <p:ph idx="1"/>
          </p:nvPr>
        </p:nvSpPr>
        <p:spPr>
          <a:xfrm>
            <a:off x="838200" y="1825626"/>
            <a:ext cx="10515600" cy="577516"/>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Let us consider the case of a graph with 3 nodes T1, T2, and T3.</a:t>
            </a:r>
          </a:p>
          <a:p>
            <a:endParaRPr lang="en-US" dirty="0"/>
          </a:p>
        </p:txBody>
      </p:sp>
      <p:sp>
        <p:nvSpPr>
          <p:cNvPr id="26" name="Content Placeholder 2">
            <a:extLst>
              <a:ext uri="{FF2B5EF4-FFF2-40B4-BE49-F238E27FC236}">
                <a16:creationId xmlns:a16="http://schemas.microsoft.com/office/drawing/2014/main" id="{47B3DD83-E329-5FB3-5604-4226233ECD54}"/>
              </a:ext>
            </a:extLst>
          </p:cNvPr>
          <p:cNvSpPr txBox="1">
            <a:spLocks/>
          </p:cNvSpPr>
          <p:nvPr/>
        </p:nvSpPr>
        <p:spPr>
          <a:xfrm>
            <a:off x="733929" y="4184364"/>
            <a:ext cx="10515600" cy="2102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By following the arrows in the precedence graph above, we can start from T1, move to T2, move to T3, and then move back to T1. </a:t>
            </a:r>
          </a:p>
          <a:p>
            <a:r>
              <a:rPr lang="en-US" sz="2000" dirty="0"/>
              <a:t>Therefore, we have a cycle that starts from T1 and ends at T1.</a:t>
            </a:r>
          </a:p>
          <a:p>
            <a:r>
              <a:rPr lang="en-US" sz="2000" dirty="0"/>
              <a:t>There is also a cycle that starts from T2 and ends in T2 (start in T2, move to T3, move to T1, and then back to T2 [These movements are happening by following the arrows in the precedence graph])</a:t>
            </a:r>
          </a:p>
          <a:p>
            <a:endParaRPr lang="en-US" sz="2000" dirty="0"/>
          </a:p>
        </p:txBody>
      </p:sp>
      <p:sp>
        <p:nvSpPr>
          <p:cNvPr id="5" name="Oval 4">
            <a:extLst>
              <a:ext uri="{FF2B5EF4-FFF2-40B4-BE49-F238E27FC236}">
                <a16:creationId xmlns:a16="http://schemas.microsoft.com/office/drawing/2014/main" id="{42ADA12C-BDC4-2577-995E-AA4A221E35A3}"/>
              </a:ext>
            </a:extLst>
          </p:cNvPr>
          <p:cNvSpPr/>
          <p:nvPr/>
        </p:nvSpPr>
        <p:spPr>
          <a:xfrm>
            <a:off x="4499813"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T1</a:t>
            </a:r>
          </a:p>
        </p:txBody>
      </p:sp>
      <p:sp>
        <p:nvSpPr>
          <p:cNvPr id="6" name="Oval 5">
            <a:extLst>
              <a:ext uri="{FF2B5EF4-FFF2-40B4-BE49-F238E27FC236}">
                <a16:creationId xmlns:a16="http://schemas.microsoft.com/office/drawing/2014/main" id="{71D849FB-D62C-B49D-6594-EFE545882FEA}"/>
              </a:ext>
            </a:extLst>
          </p:cNvPr>
          <p:cNvSpPr/>
          <p:nvPr/>
        </p:nvSpPr>
        <p:spPr>
          <a:xfrm>
            <a:off x="5991729" y="257394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T2</a:t>
            </a:r>
          </a:p>
        </p:txBody>
      </p:sp>
      <p:cxnSp>
        <p:nvCxnSpPr>
          <p:cNvPr id="7" name="Straight Arrow Connector 6">
            <a:extLst>
              <a:ext uri="{FF2B5EF4-FFF2-40B4-BE49-F238E27FC236}">
                <a16:creationId xmlns:a16="http://schemas.microsoft.com/office/drawing/2014/main" id="{7F6E73C6-3E6B-BA1F-E599-CAD578D1DEB6}"/>
              </a:ext>
            </a:extLst>
          </p:cNvPr>
          <p:cNvCxnSpPr>
            <a:cxnSpLocks/>
            <a:stCxn id="5" idx="7"/>
            <a:endCxn id="6" idx="1"/>
          </p:cNvCxnSpPr>
          <p:nvPr/>
        </p:nvCxnSpPr>
        <p:spPr>
          <a:xfrm>
            <a:off x="4985907" y="2658518"/>
            <a:ext cx="108922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6FC4E8-EE49-FAA8-AA7A-BC85484D8DB4}"/>
              </a:ext>
            </a:extLst>
          </p:cNvPr>
          <p:cNvCxnSpPr>
            <a:cxnSpLocks/>
            <a:stCxn id="6" idx="3"/>
            <a:endCxn id="9" idx="7"/>
          </p:cNvCxnSpPr>
          <p:nvPr/>
        </p:nvCxnSpPr>
        <p:spPr>
          <a:xfrm flipH="1">
            <a:off x="5731864" y="3066884"/>
            <a:ext cx="343266" cy="4260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2384811-F3D2-DEED-2EB8-582DB80D5E93}"/>
              </a:ext>
            </a:extLst>
          </p:cNvPr>
          <p:cNvSpPr/>
          <p:nvPr/>
        </p:nvSpPr>
        <p:spPr>
          <a:xfrm>
            <a:off x="5245770" y="3408363"/>
            <a:ext cx="569495" cy="577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T3</a:t>
            </a:r>
          </a:p>
        </p:txBody>
      </p:sp>
      <p:cxnSp>
        <p:nvCxnSpPr>
          <p:cNvPr id="11" name="Straight Arrow Connector 10">
            <a:extLst>
              <a:ext uri="{FF2B5EF4-FFF2-40B4-BE49-F238E27FC236}">
                <a16:creationId xmlns:a16="http://schemas.microsoft.com/office/drawing/2014/main" id="{7AA46D2D-EDBA-A3E4-BE10-7E1CBB683379}"/>
              </a:ext>
            </a:extLst>
          </p:cNvPr>
          <p:cNvCxnSpPr>
            <a:cxnSpLocks/>
            <a:stCxn id="9" idx="1"/>
            <a:endCxn id="5" idx="5"/>
          </p:cNvCxnSpPr>
          <p:nvPr/>
        </p:nvCxnSpPr>
        <p:spPr>
          <a:xfrm flipH="1" flipV="1">
            <a:off x="4985907" y="3066884"/>
            <a:ext cx="343264" cy="4260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04603"/>
      </p:ext>
    </p:extLst>
  </p:cSld>
  <p:clrMapOvr>
    <a:masterClrMapping/>
  </p:clrMapOvr>
</p:sld>
</file>

<file path=ppt/theme/theme1.xml><?xml version="1.0" encoding="utf-8"?>
<a:theme xmlns:a="http://schemas.openxmlformats.org/drawingml/2006/main" name="USN-SB">
  <a:themeElements>
    <a:clrScheme name="Custom 39">
      <a:dk1>
        <a:srgbClr val="252525"/>
      </a:dk1>
      <a:lt1>
        <a:sysClr val="window" lastClr="FFFFFF"/>
      </a:lt1>
      <a:dk2>
        <a:srgbClr val="7E9492"/>
      </a:dk2>
      <a:lt2>
        <a:srgbClr val="D6E0E3"/>
      </a:lt2>
      <a:accent1>
        <a:srgbClr val="4B4CAD"/>
      </a:accent1>
      <a:accent2>
        <a:srgbClr val="3BAFA2"/>
      </a:accent2>
      <a:accent3>
        <a:srgbClr val="00978A"/>
      </a:accent3>
      <a:accent4>
        <a:srgbClr val="FFD240"/>
      </a:accent4>
      <a:accent5>
        <a:srgbClr val="D64349"/>
      </a:accent5>
      <a:accent6>
        <a:srgbClr val="27B2D0"/>
      </a:accent6>
      <a:hlink>
        <a:srgbClr val="005B9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SN-SB" id="{08F3C537-0B66-4DC5-B47A-6EDE0CB76E7A}" vid="{57A7A701-6819-4AA4-9B18-BDAEE0268160}"/>
    </a:ext>
  </a:extLst>
</a:theme>
</file>

<file path=docProps/app.xml><?xml version="1.0" encoding="utf-8"?>
<Properties xmlns="http://schemas.openxmlformats.org/officeDocument/2006/extended-properties" xmlns:vt="http://schemas.openxmlformats.org/officeDocument/2006/docPropsVTypes">
  <TotalTime>1293</TotalTime>
  <Words>1167</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USN-SB</vt:lpstr>
      <vt:lpstr>Conflict Serializability, Precedence Graph,  and Cycles</vt:lpstr>
      <vt:lpstr>Conflict Serializability </vt:lpstr>
      <vt:lpstr>PowerPoint Presentation</vt:lpstr>
      <vt:lpstr>Precedence Graph And Cycles</vt:lpstr>
      <vt:lpstr>Precedence Graph And Cycles</vt:lpstr>
      <vt:lpstr>Precedence Graph And Cycles</vt:lpstr>
      <vt:lpstr>Precedence Graph And Cycles</vt:lpstr>
      <vt:lpstr>PowerPoint Presentation</vt:lpstr>
      <vt:lpstr>Precedence Graph And Cycles: 3 Nodes</vt:lpstr>
      <vt:lpstr>Precedence Graph And Cycles: 3 Nodes</vt:lpstr>
      <vt:lpstr>Precedence graph and cycles: 3 Nodes</vt:lpstr>
      <vt:lpstr>Precedence Graph And Cycles: 3 Nodes</vt:lpstr>
      <vt:lpstr>Precedence Graph And Conflict Serializability </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Chelli</dc:creator>
  <cp:lastModifiedBy>Ali Chelli</cp:lastModifiedBy>
  <cp:revision>1</cp:revision>
  <dcterms:created xsi:type="dcterms:W3CDTF">2022-11-17T13:28:42Z</dcterms:created>
  <dcterms:modified xsi:type="dcterms:W3CDTF">2022-11-18T11:02:14Z</dcterms:modified>
</cp:coreProperties>
</file>