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Dokumentsanalyse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Anne Sørebø – USN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52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Dokumenter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27564"/>
            <a:ext cx="7729728" cy="3412463"/>
          </a:xfrm>
        </p:spPr>
        <p:txBody>
          <a:bodyPr>
            <a:normAutofit fontScale="85000" lnSpcReduction="20000"/>
          </a:bodyPr>
          <a:lstStyle/>
          <a:p>
            <a:r>
              <a:rPr lang="nb-NO" dirty="0" smtClean="0"/>
              <a:t>Type – hvor langt unna kilden er dokumentet?</a:t>
            </a:r>
          </a:p>
          <a:p>
            <a:pPr lvl="1"/>
            <a:r>
              <a:rPr lang="nb-NO" dirty="0" smtClean="0"/>
              <a:t>Primærkilde (vitenskapelige artikler, doktorgrader, mastergrader etc.)</a:t>
            </a:r>
          </a:p>
          <a:p>
            <a:pPr lvl="1"/>
            <a:r>
              <a:rPr lang="nb-NO" dirty="0" smtClean="0"/>
              <a:t>Sekundærkilde (noe som henviser til primærkilde, oppslagsverk, lærebøker etc.)</a:t>
            </a:r>
          </a:p>
          <a:p>
            <a:pPr lvl="1"/>
            <a:r>
              <a:rPr lang="nb-NO" dirty="0" smtClean="0"/>
              <a:t>Tertiærkilde (noe som er tolket av andre, ordbøker, </a:t>
            </a:r>
          </a:p>
          <a:p>
            <a:r>
              <a:rPr lang="nb-NO" dirty="0" smtClean="0"/>
              <a:t>Form</a:t>
            </a:r>
          </a:p>
          <a:p>
            <a:pPr lvl="1"/>
            <a:r>
              <a:rPr lang="nb-NO" dirty="0" smtClean="0"/>
              <a:t>Skriftlig</a:t>
            </a:r>
          </a:p>
          <a:p>
            <a:pPr lvl="1"/>
            <a:r>
              <a:rPr lang="nb-NO" dirty="0" smtClean="0"/>
              <a:t>Visuelle</a:t>
            </a:r>
          </a:p>
          <a:p>
            <a:pPr lvl="1"/>
            <a:r>
              <a:rPr lang="nb-NO" dirty="0" smtClean="0"/>
              <a:t>Lyd</a:t>
            </a:r>
          </a:p>
          <a:p>
            <a:r>
              <a:rPr lang="nb-NO" dirty="0" smtClean="0"/>
              <a:t>Innhold</a:t>
            </a:r>
          </a:p>
          <a:p>
            <a:pPr lvl="1"/>
            <a:r>
              <a:rPr lang="nb-NO" dirty="0" smtClean="0"/>
              <a:t>Mening</a:t>
            </a:r>
          </a:p>
          <a:p>
            <a:pPr lvl="1"/>
            <a:r>
              <a:rPr lang="nb-NO" dirty="0" smtClean="0"/>
              <a:t>Fakta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00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Analyseskjema av dokumentet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Konteksten</a:t>
            </a:r>
          </a:p>
          <a:p>
            <a:pPr lvl="1"/>
            <a:r>
              <a:rPr lang="nb-NO" dirty="0" smtClean="0"/>
              <a:t>Hvor er dette publisert? (avis, tv program, hvor i avisen )</a:t>
            </a:r>
          </a:p>
          <a:p>
            <a:pPr lvl="1"/>
            <a:r>
              <a:rPr lang="nb-NO" dirty="0" smtClean="0"/>
              <a:t>Når</a:t>
            </a:r>
          </a:p>
          <a:p>
            <a:pPr lvl="1"/>
            <a:r>
              <a:rPr lang="nb-NO" dirty="0" smtClean="0"/>
              <a:t>Sjanger</a:t>
            </a:r>
          </a:p>
          <a:p>
            <a:pPr lvl="1"/>
            <a:r>
              <a:rPr lang="nb-NO" dirty="0" smtClean="0"/>
              <a:t>Forfatter (journalist, kjønn, nyhetsbyrå, etc.)</a:t>
            </a:r>
          </a:p>
          <a:p>
            <a:pPr lvl="1"/>
            <a:endParaRPr lang="nb-NO" dirty="0"/>
          </a:p>
        </p:txBody>
      </p:sp>
      <p:pic>
        <p:nvPicPr>
          <p:cNvPr id="1026" name="Picture 2" descr="Image result for av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02" y="244595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25" y="4381120"/>
            <a:ext cx="4386119" cy="22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Analyseskjema av dokumentet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Innhold</a:t>
            </a:r>
          </a:p>
          <a:p>
            <a:pPr lvl="1"/>
            <a:r>
              <a:rPr lang="nb-NO" dirty="0" smtClean="0"/>
              <a:t>Er kildene åpne eller skjulte?</a:t>
            </a:r>
          </a:p>
          <a:p>
            <a:pPr lvl="1"/>
            <a:r>
              <a:rPr lang="nb-NO" dirty="0" smtClean="0"/>
              <a:t>Hva skrives det mye eventuelt lite om?</a:t>
            </a:r>
          </a:p>
          <a:p>
            <a:pPr lvl="1"/>
            <a:r>
              <a:rPr lang="nb-NO" dirty="0" smtClean="0"/>
              <a:t>Er det balansert positivt eller negativt?</a:t>
            </a:r>
          </a:p>
          <a:p>
            <a:pPr lvl="1"/>
            <a:r>
              <a:rPr lang="nb-NO" dirty="0" smtClean="0"/>
              <a:t>Er teksten et svar eller et innlegg i samfunnsdebatten?</a:t>
            </a:r>
          </a:p>
          <a:p>
            <a:pPr lvl="1"/>
            <a:r>
              <a:rPr lang="nb-NO" dirty="0" smtClean="0"/>
              <a:t>Etc.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97" y="2457794"/>
            <a:ext cx="3369737" cy="2021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4" y="4832206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Analyseskjema av dokumentet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Retoriske grep</a:t>
            </a:r>
          </a:p>
          <a:p>
            <a:pPr lvl="1"/>
            <a:r>
              <a:rPr lang="nb-NO" dirty="0" smtClean="0"/>
              <a:t>Finnes det verdiladede ord? (mobber, rasist, velgjører etc.)</a:t>
            </a:r>
          </a:p>
          <a:p>
            <a:pPr lvl="1"/>
            <a:r>
              <a:rPr lang="nb-NO" dirty="0" smtClean="0"/>
              <a:t>Finnes det fordommer og </a:t>
            </a:r>
            <a:r>
              <a:rPr lang="nb-NO" dirty="0" err="1" smtClean="0"/>
              <a:t>steriotyper</a:t>
            </a:r>
            <a:r>
              <a:rPr lang="nb-NO" dirty="0" smtClean="0"/>
              <a:t>? (opplyste – uvitende, mannlig – kvinnelig, østkant – vestkant)</a:t>
            </a:r>
          </a:p>
          <a:p>
            <a:pPr lvl="1"/>
            <a:r>
              <a:rPr lang="nb-NO" dirty="0" smtClean="0"/>
              <a:t>Bruker man kontraster? (bra – dårlig, stygg – pen etc.)</a:t>
            </a:r>
          </a:p>
          <a:p>
            <a:pPr lvl="1"/>
            <a:r>
              <a:rPr lang="nb-NO" dirty="0" smtClean="0"/>
              <a:t>Er ytringsverbene nøytrale? (sier, uttaler, mener eller innrømmer, avslører)</a:t>
            </a:r>
          </a:p>
          <a:p>
            <a:pPr lvl="1"/>
            <a:r>
              <a:rPr lang="nb-NO" dirty="0" smtClean="0"/>
              <a:t>Er det direkte eller indirekte tale?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2" y="3373148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Analyseskjema av dokumentet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Stil og tone</a:t>
            </a:r>
          </a:p>
          <a:p>
            <a:pPr lvl="1"/>
            <a:r>
              <a:rPr lang="nb-NO" dirty="0" smtClean="0"/>
              <a:t>Myndig/formanende eller avslappet?</a:t>
            </a:r>
          </a:p>
          <a:p>
            <a:pPr lvl="1"/>
            <a:r>
              <a:rPr lang="nb-NO" dirty="0" smtClean="0"/>
              <a:t>Konkluderes det eller forblir konklusjonen opp til leseren?</a:t>
            </a:r>
          </a:p>
          <a:p>
            <a:pPr lvl="1"/>
            <a:r>
              <a:rPr lang="nb-NO" dirty="0" smtClean="0"/>
              <a:t>Brukes det bildespråk, metaforer, ironi etc.</a:t>
            </a:r>
          </a:p>
          <a:p>
            <a:pPr lvl="1"/>
            <a:r>
              <a:rPr lang="nb-NO" dirty="0" smtClean="0"/>
              <a:t>Faglig tyngde eller belærende?</a:t>
            </a:r>
          </a:p>
          <a:p>
            <a:pPr lvl="1"/>
            <a:r>
              <a:rPr lang="nb-NO" dirty="0" smtClean="0"/>
              <a:t>Hvilke eksempler benyttes? (morsomme, urovekkende, opplysende etc.)</a:t>
            </a:r>
          </a:p>
          <a:p>
            <a:pPr lvl="1"/>
            <a:r>
              <a:rPr lang="nb-NO" dirty="0" smtClean="0"/>
              <a:t>Hvem får uttale seg?</a:t>
            </a:r>
          </a:p>
          <a:p>
            <a:pPr lvl="1"/>
            <a:r>
              <a:rPr lang="nb-NO" dirty="0" smtClean="0"/>
              <a:t>Hvordan er tonen? (idyllisk, dramatisk, skremmende truende etc.)</a:t>
            </a:r>
          </a:p>
          <a:p>
            <a:pPr lvl="1"/>
            <a:r>
              <a:rPr lang="nb-NO" dirty="0" smtClean="0"/>
              <a:t>Forfatterens perspektiv (ovenfra, nedenfra eller nøytral, </a:t>
            </a:r>
          </a:p>
          <a:p>
            <a:pPr lvl="1"/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46" y="2638045"/>
            <a:ext cx="3617336" cy="30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kildekritikk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809446" cy="3762756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 smtClean="0"/>
              <a:t>Autensitet</a:t>
            </a:r>
            <a:endParaRPr lang="nb-NO" dirty="0" smtClean="0"/>
          </a:p>
          <a:p>
            <a:pPr lvl="1"/>
            <a:r>
              <a:rPr lang="nb-NO" dirty="0" smtClean="0"/>
              <a:t>Hvem, hva og hvorfor?</a:t>
            </a:r>
          </a:p>
          <a:p>
            <a:pPr lvl="1"/>
            <a:r>
              <a:rPr lang="nb-NO" dirty="0" smtClean="0"/>
              <a:t>Hva var formålet med dokumentet?</a:t>
            </a:r>
          </a:p>
          <a:p>
            <a:pPr lvl="1"/>
            <a:r>
              <a:rPr lang="nb-NO" dirty="0" smtClean="0"/>
              <a:t>Når,  i hvilken kontekst/setting ble den produsert?</a:t>
            </a:r>
          </a:p>
          <a:p>
            <a:r>
              <a:rPr lang="nb-NO" dirty="0" smtClean="0"/>
              <a:t>Troverdighet</a:t>
            </a:r>
          </a:p>
          <a:p>
            <a:pPr lvl="1"/>
            <a:r>
              <a:rPr lang="nb-NO" dirty="0" smtClean="0"/>
              <a:t>Er dokumentet relevant for problemstillingen?</a:t>
            </a:r>
          </a:p>
          <a:p>
            <a:pPr lvl="1"/>
            <a:r>
              <a:rPr lang="nb-NO" dirty="0" smtClean="0"/>
              <a:t>Feil eller svakheter i dokumentet?</a:t>
            </a:r>
          </a:p>
          <a:p>
            <a:pPr lvl="1"/>
            <a:r>
              <a:rPr lang="nb-NO" dirty="0" smtClean="0"/>
              <a:t>Er innholdet konsistent?</a:t>
            </a:r>
          </a:p>
          <a:p>
            <a:pPr lvl="1"/>
            <a:r>
              <a:rPr lang="nb-NO" dirty="0" smtClean="0"/>
              <a:t>Hvilke andre kilder kan brukes for å balansere/kontrastere denne kilden?</a:t>
            </a:r>
          </a:p>
          <a:p>
            <a:pPr marL="228600" lvl="1" indent="0">
              <a:buNone/>
            </a:pPr>
            <a:endParaRPr lang="nb-N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0582" y="2638044"/>
            <a:ext cx="3809446" cy="3762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700" dirty="0"/>
              <a:t>Representativitet</a:t>
            </a:r>
          </a:p>
          <a:p>
            <a:pPr lvl="1"/>
            <a:r>
              <a:rPr lang="nb-NO" sz="1500" dirty="0"/>
              <a:t>Er dokumentet representativt for en gruppe dokumenter, eller skiller det seg ut?</a:t>
            </a:r>
          </a:p>
          <a:p>
            <a:pPr lvl="1"/>
            <a:r>
              <a:rPr lang="nb-NO" sz="1500" dirty="0"/>
              <a:t>Er dokumentet dekkende for det vi skal undersøke?</a:t>
            </a:r>
          </a:p>
          <a:p>
            <a:r>
              <a:rPr lang="nb-NO" sz="1700" dirty="0" smtClean="0"/>
              <a:t>Tolkning/betydning</a:t>
            </a:r>
          </a:p>
          <a:p>
            <a:pPr lvl="1"/>
            <a:r>
              <a:rPr lang="nb-NO" sz="1500" dirty="0" smtClean="0"/>
              <a:t>Hva forteller dokumentet?</a:t>
            </a:r>
          </a:p>
          <a:p>
            <a:pPr lvl="1"/>
            <a:r>
              <a:rPr lang="nb-NO" sz="1500" dirty="0" smtClean="0"/>
              <a:t>Hva står det egentlig (skjulte meninger)</a:t>
            </a:r>
          </a:p>
          <a:p>
            <a:pPr lvl="1"/>
            <a:r>
              <a:rPr lang="nb-NO" sz="1500" dirty="0" smtClean="0"/>
              <a:t>Er det behov for fagkunnskap for å forstå teksten? (medisinsk terminologi, IT språk </a:t>
            </a:r>
            <a:r>
              <a:rPr lang="nb-NO" sz="1500" dirty="0" err="1" smtClean="0"/>
              <a:t>etc</a:t>
            </a:r>
            <a:r>
              <a:rPr lang="nb-NO" sz="1500" dirty="0" smtClean="0"/>
              <a:t>)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nb-NO" sz="1500" dirty="0" smtClean="0"/>
              <a:t>	</a:t>
            </a:r>
            <a:endParaRPr lang="nb-NO" sz="1500" dirty="0"/>
          </a:p>
        </p:txBody>
      </p:sp>
    </p:spTree>
    <p:extLst>
      <p:ext uri="{BB962C8B-B14F-4D97-AF65-F5344CB8AC3E}">
        <p14:creationId xmlns:p14="http://schemas.microsoft.com/office/powerpoint/2010/main" val="700438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</TotalTime>
  <Words>376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Dokumentsanalyse</vt:lpstr>
      <vt:lpstr>Dokumenter</vt:lpstr>
      <vt:lpstr>Analyseskjema av dokumentet</vt:lpstr>
      <vt:lpstr>Analyseskjema av dokumentet</vt:lpstr>
      <vt:lpstr>Analyseskjema av dokumentet</vt:lpstr>
      <vt:lpstr>Analyseskjema av dokumentet</vt:lpstr>
      <vt:lpstr>kildekritikk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Dokumentsanalyse</dc:title>
  <dc:creator>Anne Mathisrud Sørebø</dc:creator>
  <cp:lastModifiedBy>Anne Mathisrud Sørebø</cp:lastModifiedBy>
  <cp:revision>7</cp:revision>
  <dcterms:created xsi:type="dcterms:W3CDTF">2020-01-26T15:58:00Z</dcterms:created>
  <dcterms:modified xsi:type="dcterms:W3CDTF">2020-01-26T17:18:43Z</dcterms:modified>
</cp:coreProperties>
</file>