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11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rRuin/IBM-Data-Analyst/blob/main/IBM%20Data%20Analyst%20Capstone%20Project/Cognos%20Dashboard.pd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BY: KRISHNA CHAITANYA KOTABHATTARA</a:t>
            </a:r>
          </a:p>
          <a:p>
            <a:pPr marL="0" indent="0">
              <a:buNone/>
            </a:pPr>
            <a:r>
              <a:rPr lang="en-US" dirty="0"/>
              <a:t>SUBMITTED ON: 2023-08-23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MongoDB and Redis are quickly gaining popularity and are now ranked 2nd and 3rd,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PostgreSQL has moved up to the top spot, replacing MS SQL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MS SQL Server has dropped to the 5th spot, and Oracle has disappeared from the top 5.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Open source databases are becoming more popular than commercial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Non-relational databases are seeing increasing usage, but relational databases still take the lead.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Windows and Linux are still the dominant platforms for both desktop and server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Android is the No. 1 mobile platform, followed by iOS and Windows Phone.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 platforms such as Kubernetes, Docker, and AWS are gaining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Windows and Linux are still the main development platforms in the foreseeable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jQuery's popularity has decreased, while React.js and Vue.js have become more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Angular.js has remained relatively stable in popularity.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jQuery has lost market share and is no longer the standard for web framework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React.js and Vue.js have become the new standard for web framework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https://github.com/DrRuin/IBM-Data-Analyst/blob/main/IBM%20Data%20Analyst%20Capstone%20Project/Cognos%20Dashboard.pdf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Github</a:t>
            </a:r>
            <a:r>
              <a:rPr lang="en-US" sz="2200" dirty="0"/>
              <a:t> link cause I don’t want it to get lost in future and can come back, take a look at anytime I want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Web-based languages are still the most popular, with JavaScript staying at the 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Non-relational databases are gaining popularity, with MongoDB and Redis moving to the 2nd and 3rd spots.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platforms are becoming more popular, with AWS moving to the top spot.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React.js remains the most popular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Web-based applications are taking over traditional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Non-relational databases are seeing increasing 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services are becoming the top 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To stay relevant in the technology field, it is important to learn web-based languages and non-relational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React.js is the best web framework to learn for your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Cloud-based services are the right direction for IT investment.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Web technologies:</a:t>
            </a:r>
            <a:r>
              <a:rPr lang="en-IN" sz="2200" dirty="0"/>
              <a:t> JavaScript, HTML, CSS are the most popular web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Web frameworks:</a:t>
            </a:r>
            <a:r>
              <a:rPr lang="en-IN" sz="2200" dirty="0"/>
              <a:t> React.js and jQuery are the hottest web 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Development platforms:</a:t>
            </a:r>
            <a:r>
              <a:rPr lang="en-IN" sz="2200" dirty="0"/>
              <a:t> Windows and Linux are the most popular development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Mobile platforms:</a:t>
            </a:r>
            <a:r>
              <a:rPr lang="en-IN" sz="2200" dirty="0"/>
              <a:t> Android is the most popular mobile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Databases:</a:t>
            </a:r>
            <a:r>
              <a:rPr lang="en-IN" sz="2200" dirty="0"/>
              <a:t> MySQL is the most popular database, but MongoDB and PostgreSQL are gaining popularity.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514126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Technology market:</a:t>
            </a:r>
            <a:r>
              <a:rPr lang="en-US" sz="2000" dirty="0"/>
              <a:t> The technology market is constantly changing, so it is important to stay up-to-date with the latest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Latest technology:</a:t>
            </a:r>
            <a:r>
              <a:rPr lang="en-US" sz="2000" dirty="0"/>
              <a:t> The latest technology in each field can provide a competitive 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Technology trend:</a:t>
            </a:r>
            <a:r>
              <a:rPr lang="en-US" sz="2000" dirty="0"/>
              <a:t> Comparing the current and next year technology trends can give you insights into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Study:</a:t>
            </a:r>
            <a:r>
              <a:rPr lang="en-US" sz="2000" dirty="0"/>
              <a:t> The study consists of four main parts: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language: The most popular programming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database: The most popular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platform: The most popular development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web frame: The most popular web frameworks.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Technology trend:</a:t>
            </a:r>
            <a:r>
              <a:rPr lang="en-US" sz="2200" dirty="0"/>
              <a:t> The study of the current and future usage of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Data:</a:t>
            </a:r>
            <a:r>
              <a:rPr lang="en-US" sz="2200" dirty="0"/>
              <a:t> The data was from the Stack Overflow Developer Survey 2019.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Visualization:</a:t>
            </a:r>
            <a:r>
              <a:rPr lang="en-US" sz="2200" dirty="0"/>
              <a:t> Different types of charts, such as bar, line, pie, tree-map, will be used to visualize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Dashboard:</a:t>
            </a:r>
            <a:r>
              <a:rPr lang="en-US" sz="2200" dirty="0"/>
              <a:t> The IBM dashboard will be used to analyze the data and create the visualizations.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2200" dirty="0"/>
              <a:t>Programming language trend</a:t>
            </a:r>
          </a:p>
          <a:p>
            <a:pPr lvl="1"/>
            <a:r>
              <a:rPr lang="en-US" sz="2200" dirty="0"/>
              <a:t>Database trend</a:t>
            </a:r>
          </a:p>
          <a:p>
            <a:pPr lvl="1"/>
            <a:r>
              <a:rPr lang="en-US" sz="2200" dirty="0"/>
              <a:t>Platform trend</a:t>
            </a:r>
          </a:p>
          <a:p>
            <a:pPr lvl="1"/>
            <a:r>
              <a:rPr lang="en-US" sz="22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JavaScript and HTML/CSS are the most popular programming languages for web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Python is becoming increasingly popular for data science, machine learning, and artificial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C++ and PHP are being replaced by newer languages, such as Rust and Go.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 programming languages will still dominate the near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Python and data science are becoming increasingly important.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Legacy languages such as C++ and PHP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917</Words>
  <Application>Microsoft Office PowerPoint</Application>
  <PresentationFormat>Widescreen</PresentationFormat>
  <Paragraphs>124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Krishna Kotabhattara</dc:creator>
  <cp:lastModifiedBy>Angelica Dillard</cp:lastModifiedBy>
  <cp:revision>40</cp:revision>
  <dcterms:created xsi:type="dcterms:W3CDTF">2020-10-28T18:29:43Z</dcterms:created>
  <dcterms:modified xsi:type="dcterms:W3CDTF">2023-08-23T07:57:38Z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2023-08-23T07:57:16Z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6ba2eac2-e302-4e55-94e7-1366f73bad06</vt:lpwstr>
  </property>
  <property fmtid="{D5CDD505-2E9C-101B-9397-08002B2CF9AE}" pid="7" name="MSIP_Label_defa4170-0d19-0005-0004-bc88714345d2_ActionId">
    <vt:lpwstr>fff01969-b1e5-41b2-9b86-30174701cb62</vt:lpwstr>
  </property>
  <property fmtid="{D5CDD505-2E9C-101B-9397-08002B2CF9AE}" pid="8" name="MSIP_Label_defa4170-0d19-0005-0004-bc88714345d2_ContentBits">
    <vt:lpwstr>0</vt:lpwstr>
  </property>
</Properties>
</file>