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E69884-2A00-4C6D-98CB-298E58299215}">
  <a:tblStyle styleId="{FBE69884-2A00-4C6D-98CB-298E582992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7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18ce3f467_0_1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1f18ce3f46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18ce3f46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18ce3f46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18ce3f46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18ce3f46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18ce3f46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18ce3f46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18ce3f46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18ce3f46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Instructor Kick-off</a:t>
            </a:r>
            <a:endParaRPr sz="500"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sz="700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1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Analyze A/B Test Results</a:t>
            </a:r>
            <a:endParaRPr sz="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371706" y="929268"/>
            <a:ext cx="8772293" cy="122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Variant Visitors: </a:t>
            </a:r>
            <a:r>
              <a:rPr lang="en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35211</a:t>
            </a:r>
            <a:endParaRPr sz="2000" dirty="0">
              <a:solidFill>
                <a:schemeClr val="tx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Control Participants: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34678</a:t>
            </a:r>
            <a:endParaRPr sz="2000" dirty="0">
              <a:solidFill>
                <a:schemeClr val="tx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How Was The Experiment Implemented?​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D60A4-76C7-1D8C-569E-9EC46C980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77" y="1948005"/>
            <a:ext cx="6027942" cy="31954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Conversion Rates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val="3019390953"/>
              </p:ext>
            </p:extLst>
          </p:nvPr>
        </p:nvGraphicFramePr>
        <p:xfrm>
          <a:off x="825950" y="1122975"/>
          <a:ext cx="7239000" cy="1264830"/>
        </p:xfrm>
        <a:graphic>
          <a:graphicData uri="http://schemas.openxmlformats.org/drawingml/2006/table">
            <a:tbl>
              <a:tblPr>
                <a:noFill/>
                <a:tableStyleId>{FBE69884-2A00-4C6D-98CB-298E58299215}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U.S.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U.K.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CA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Control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10.7%</a:t>
                      </a:r>
                      <a:endParaRPr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 dirty="0"/>
                        <a:t>10.1%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 dirty="0"/>
                        <a:t>9.4%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Treatment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15.8%</a:t>
                      </a:r>
                      <a:endParaRPr lang="en-IN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14.8%</a:t>
                      </a:r>
                      <a:endParaRPr lang="en-IN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 dirty="0"/>
                        <a:t>15.4%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Google Shape;86;p18"/>
          <p:cNvSpPr txBox="1"/>
          <p:nvPr/>
        </p:nvSpPr>
        <p:spPr>
          <a:xfrm>
            <a:off x="481400" y="2817975"/>
            <a:ext cx="82071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Executive Summary: </a:t>
            </a:r>
            <a:r>
              <a:rPr lang="en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Our conversion rates show that ‘Treatment’ page has higher conversion rates in all three countries therefore making it better than ‘Control’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Experiment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18100" y="1020700"/>
            <a:ext cx="9076500" cy="22344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Treatment Conversion Rate: </a:t>
            </a:r>
            <a:r>
              <a:rPr lang="en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0.1553</a:t>
            </a:r>
            <a:endParaRPr sz="2000" dirty="0">
              <a:solidFill>
                <a:schemeClr val="tx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Control 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-US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0.1053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Delta in Treatment vs. Control Conversion Rate: </a:t>
            </a:r>
            <a:r>
              <a:rPr lang="en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0.05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p-value: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</a:t>
            </a: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Yes we have evidence that the ‘Treatment’ page has better conversion</a:t>
            </a:r>
            <a:endParaRPr sz="2000" b="1" dirty="0">
              <a:solidFill>
                <a:schemeClr val="tx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Country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18100" y="1020700"/>
            <a:ext cx="9076500" cy="11910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It was noticed that both US and UK Co-efficients are negative and overall it doesn’t matter cause the conversions seems quite small , if they were big it would have been different scenario.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170</Words>
  <Application>Microsoft Office PowerPoint</Application>
  <PresentationFormat>On-screen Show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Open Sans</vt:lpstr>
      <vt:lpstr>Cambria</vt:lpstr>
      <vt:lpstr>Simple Light</vt:lpstr>
      <vt:lpstr>Instructor Kick-off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</dc:creator>
  <cp:lastModifiedBy>Angelica Dillard</cp:lastModifiedBy>
  <cp:revision>5</cp:revision>
  <dcterms:modified xsi:type="dcterms:W3CDTF">2023-08-04T20:12:47Z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2023-08-04T19:24:26Z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6ba2eac2-e302-4e55-94e7-1366f73bad06</vt:lpwstr>
  </property>
  <property fmtid="{D5CDD505-2E9C-101B-9397-08002B2CF9AE}" pid="7" name="MSIP_Label_defa4170-0d19-0005-0004-bc88714345d2_ActionId">
    <vt:lpwstr>eb64d0a8-739d-4866-a7c9-d4fd53f0d77e</vt:lpwstr>
  </property>
  <property fmtid="{D5CDD505-2E9C-101B-9397-08002B2CF9AE}" pid="8" name="MSIP_Label_defa4170-0d19-0005-0004-bc88714345d2_ContentBits">
    <vt:lpwstr>0</vt:lpwstr>
  </property>
</Properties>
</file>