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7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371706" y="929268"/>
            <a:ext cx="8772293" cy="122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Variant Visitors: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35211</a:t>
            </a:r>
            <a:endParaRPr sz="2000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Control Participants: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34678</a:t>
            </a:r>
            <a:endParaRPr sz="2000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D60A4-76C7-1D8C-569E-9EC46C98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77" y="1948005"/>
            <a:ext cx="6027942" cy="31954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3019390953"/>
              </p:ext>
            </p:extLst>
          </p:nvPr>
        </p:nvGraphicFramePr>
        <p:xfrm>
          <a:off x="825950" y="1122975"/>
          <a:ext cx="7239000" cy="126483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U.S.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U.K.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10.7%</a:t>
                      </a:r>
                      <a:endParaRPr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/>
                        <a:t>10.1%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/>
                        <a:t>9.4%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15.8%</a:t>
                      </a:r>
                      <a:endParaRPr lang="en-IN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14.8%</a:t>
                      </a:r>
                      <a:endParaRPr lang="en-IN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/>
                        <a:t>15.4%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81400" y="2817975"/>
            <a:ext cx="8207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Executive Summary: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Our conversion rates show that ‘Treatment’ page has higher conversion rates in all three countries therefore making it better than ‘Control’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76500" cy="32408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Rate: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0.1553</a:t>
            </a:r>
            <a:endParaRPr sz="2000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0.1053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0.05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endParaRPr lang="en" sz="2000" b="1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34290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The p-value of proportion_greater is less that 0.05 which implies that new page (Treatment) is more effective than old page (Control)</a:t>
            </a:r>
          </a:p>
          <a:p>
            <a:pPr marL="342900" lvl="0" indent="-34290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The difference between these two pages , which is 0.05 , states that new page leads to 5% increase compared to old page</a:t>
            </a:r>
            <a:endParaRPr sz="2000" b="1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sz="100" b="1" dirty="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18100" y="1020700"/>
            <a:ext cx="9076500" cy="25329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- For US, The p-value is 0.170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- For UK, The p-value is 0.905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- Both countries p-value is above 0.05, this suggests that neither of them are statistically significant when compared to CA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- We made total 3 models and with its summary, it was noticed that CA is not statistically significant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00F5-2467-23B8-B795-FB7DF16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73763"/>
                </a:solidFill>
                <a:highlight>
                  <a:schemeClr val="lt1"/>
                </a:highlight>
              </a:rPr>
              <a:t>Overall </a:t>
            </a:r>
            <a:r>
              <a:rPr lang="en-IN" sz="2800" b="1" dirty="0">
                <a:solidFill>
                  <a:srgbClr val="073763"/>
                </a:solidFill>
                <a:highlight>
                  <a:schemeClr val="lt1"/>
                </a:highlight>
              </a:rPr>
              <a:t>Summary</a:t>
            </a:r>
            <a:br>
              <a:rPr lang="en-IN" sz="100" b="1" dirty="0">
                <a:solidFill>
                  <a:srgbClr val="073763"/>
                </a:solidFill>
                <a:highlight>
                  <a:schemeClr val="lt1"/>
                </a:highlight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16C82-126F-A1CD-9546-CD1C77D35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A/B testing, we compared the conversion rates of users shown a new webpage versus an old webpage.</a:t>
            </a:r>
          </a:p>
          <a:p>
            <a:r>
              <a:rPr lang="en-US" dirty="0"/>
              <a:t>New page is slightly better than old page</a:t>
            </a:r>
          </a:p>
          <a:p>
            <a:r>
              <a:rPr lang="en-US" dirty="0"/>
              <a:t>Differences in conversion rates were not statistically significant (Proved by our model summaries)</a:t>
            </a:r>
          </a:p>
          <a:p>
            <a:r>
              <a:rPr lang="en-US" dirty="0"/>
              <a:t>The user's country also did not have a statistically significant impact on conversion rates.</a:t>
            </a:r>
          </a:p>
          <a:p>
            <a:r>
              <a:rPr lang="en-US" dirty="0"/>
              <a:t>If we were to improve or add new feature , we should focus and do it on new page As it was just a testing and </a:t>
            </a:r>
            <a:r>
              <a:rPr lang="en-US" dirty="0" err="1"/>
              <a:t>i</a:t>
            </a:r>
            <a:r>
              <a:rPr lang="en-US"/>
              <a:t> believe that changing and adding many things to new page will lead to higher clicks or so on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8367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340</Words>
  <Application>Microsoft Office PowerPoint</Application>
  <PresentationFormat>On-screen Show (16:9)</PresentationFormat>
  <Paragraphs>40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Open Sans</vt:lpstr>
      <vt:lpstr>Arial</vt:lpstr>
      <vt:lpstr>Cambria</vt:lpstr>
      <vt:lpstr>Simple Light</vt:lpstr>
      <vt:lpstr>Instructor Kick-off</vt:lpstr>
      <vt:lpstr>PowerPoint Presentation</vt:lpstr>
      <vt:lpstr>PowerPoint Presentation</vt:lpstr>
      <vt:lpstr>PowerPoint Presentation</vt:lpstr>
      <vt:lpstr>PowerPoint Presentation</vt:lpstr>
      <vt:lpstr>Overall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Angelica Dillard</cp:lastModifiedBy>
  <cp:revision>6</cp:revision>
  <dcterms:modified xsi:type="dcterms:W3CDTF">2023-08-05T10:19:16Z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2023-08-04T19:24:26Z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6ba2eac2-e302-4e55-94e7-1366f73bad06</vt:lpwstr>
  </property>
  <property fmtid="{D5CDD505-2E9C-101B-9397-08002B2CF9AE}" pid="7" name="MSIP_Label_defa4170-0d19-0005-0004-bc88714345d2_ActionId">
    <vt:lpwstr>eb64d0a8-739d-4866-a7c9-d4fd53f0d77e</vt:lpwstr>
  </property>
  <property fmtid="{D5CDD505-2E9C-101B-9397-08002B2CF9AE}" pid="8" name="MSIP_Label_defa4170-0d19-0005-0004-bc88714345d2_ContentBits">
    <vt:lpwstr>0</vt:lpwstr>
  </property>
</Properties>
</file>