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110F1-D9D4-4E5D-8394-087A9EBFE501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5D975-AC85-4803-B17A-62C6A3EE3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6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3425" y="1154113"/>
            <a:ext cx="5543550" cy="3117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43676-FF7C-44D4-8057-0A3297A6D7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69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AF18-5271-4AE7-95AF-006E4E236B9D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3C6A-BD28-4F5C-AE18-A3EB32B7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AF18-5271-4AE7-95AF-006E4E236B9D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3C6A-BD28-4F5C-AE18-A3EB32B7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0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AF18-5271-4AE7-95AF-006E4E236B9D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3C6A-BD28-4F5C-AE18-A3EB32B7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AF18-5271-4AE7-95AF-006E4E236B9D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3C6A-BD28-4F5C-AE18-A3EB32B7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8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AF18-5271-4AE7-95AF-006E4E236B9D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3C6A-BD28-4F5C-AE18-A3EB32B7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5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AF18-5271-4AE7-95AF-006E4E236B9D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3C6A-BD28-4F5C-AE18-A3EB32B7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6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AF18-5271-4AE7-95AF-006E4E236B9D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3C6A-BD28-4F5C-AE18-A3EB32B7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7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AF18-5271-4AE7-95AF-006E4E236B9D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3C6A-BD28-4F5C-AE18-A3EB32B7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3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AF18-5271-4AE7-95AF-006E4E236B9D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3C6A-BD28-4F5C-AE18-A3EB32B7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8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AF18-5271-4AE7-95AF-006E4E236B9D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3C6A-BD28-4F5C-AE18-A3EB32B7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AF18-5271-4AE7-95AF-006E4E236B9D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3C6A-BD28-4F5C-AE18-A3EB32B7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1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3AF18-5271-4AE7-95AF-006E4E236B9D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53C6A-BD28-4F5C-AE18-A3EB32B7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9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" y="-1"/>
              <a:ext cx="11157331" cy="686079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07643"/>
                    <a:gridCol w="1243711"/>
                    <a:gridCol w="1243711"/>
                    <a:gridCol w="1243711"/>
                    <a:gridCol w="1243711"/>
                    <a:gridCol w="1243711"/>
                    <a:gridCol w="1243711"/>
                    <a:gridCol w="1243711"/>
                    <a:gridCol w="1243711"/>
                  </a:tblGrid>
                  <a:tr h="762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𝑑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𝑑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en-US" sz="14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  <m:r>
                                      <a:rPr lang="en-US" sz="14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4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sz="14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en-US" sz="14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  <m:r>
                                      <a:rPr lang="en-US" sz="14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4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sz="14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𝑑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𝑑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en-US" sz="14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  <m:r>
                                      <a:rPr lang="en-US" sz="14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4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sz="14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762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sz="1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en-US" sz="14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  <m:r>
                                      <a:rPr lang="en-US" sz="14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4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sz="14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𝑑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𝑑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en-US" sz="14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  <m:r>
                                      <a:rPr lang="en-US" sz="14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4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sz="14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762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𝑑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𝑑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en-US" sz="14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  <m:r>
                                      <a:rPr lang="en-US" sz="14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4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sz="14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𝑑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𝑑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762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sz="1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en-US" sz="14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  <m:r>
                                      <a:rPr lang="en-US" sz="14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4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sz="14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𝑑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𝑑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762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sz="1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en-US" sz="14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  <m:r>
                                      <a:rPr lang="en-US" sz="14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4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sz="14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𝑑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𝑑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en-US" sz="14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  <m:r>
                                      <a:rPr lang="en-US" sz="14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4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sz="14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sz="1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en-US" sz="14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  <m:r>
                                      <a:rPr lang="en-US" sz="14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4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sz="14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𝑑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𝑑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762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sz="1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en-US" sz="14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  <m:r>
                                      <a:rPr lang="en-US" sz="14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4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sz="14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sz="1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en-US" sz="14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  <m:r>
                                      <a:rPr lang="en-US" sz="14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4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sz="14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𝑑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𝑑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5202821"/>
                  </p:ext>
                </p:extLst>
              </p:nvPr>
            </p:nvGraphicFramePr>
            <p:xfrm>
              <a:off x="1" y="-1"/>
              <a:ext cx="11157331" cy="686079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07643"/>
                    <a:gridCol w="1243711"/>
                    <a:gridCol w="1243711"/>
                    <a:gridCol w="1243711"/>
                    <a:gridCol w="1243711"/>
                    <a:gridCol w="1243711"/>
                    <a:gridCol w="1243711"/>
                    <a:gridCol w="1243711"/>
                    <a:gridCol w="1243711"/>
                  </a:tblGrid>
                  <a:tr h="7624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10" t="-800" r="-825758" b="-8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8039" t="-800" r="-701471" b="-8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98039" t="-800" r="-601471" b="-8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8039" t="-800" r="-501471" b="-8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96098" t="-800" r="-399024" b="-8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98529" t="-800" r="-300980" b="-8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98529" t="-800" r="-200980" b="-8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98529" t="-800" r="-100980" b="-8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98529" t="-800" r="-980" b="-803200"/>
                          </a:stretch>
                        </a:blip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10" t="-100800" r="-825758" b="-7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8039" t="-100800" r="-701471" b="-7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98039" t="-100800" r="-601471" b="-7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8039" t="-100800" r="-501471" b="-7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96098" t="-100800" r="-399024" b="-7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98529" t="-100800" r="-300980" b="-7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98529" t="-100800" r="-200980" b="-7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98529" t="-100800" r="-100980" b="-7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98529" t="-100800" r="-980" b="-703200"/>
                          </a:stretch>
                        </a:blipFill>
                      </a:tcPr>
                    </a:tc>
                  </a:tr>
                  <a:tr h="7624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10" t="-199206" r="-825758" b="-5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8039" t="-199206" r="-701471" b="-5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98039" t="-199206" r="-601471" b="-5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8039" t="-199206" r="-501471" b="-5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96098" t="-199206" r="-399024" b="-5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98529" t="-199206" r="-300980" b="-5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98529" t="-199206" r="-200980" b="-5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98529" t="-199206" r="-100980" b="-5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98529" t="-199206" r="-980" b="-597619"/>
                          </a:stretch>
                        </a:blipFill>
                      </a:tcPr>
                    </a:tc>
                  </a:tr>
                  <a:tr h="7624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10" t="-301600" r="-825758" b="-5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8039" t="-301600" r="-701471" b="-5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98039" t="-301600" r="-601471" b="-5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8039" t="-301600" r="-501471" b="-5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96098" t="-301600" r="-399024" b="-5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98529" t="-301600" r="-300980" b="-5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98529" t="-301600" r="-200980" b="-5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98529" t="-301600" r="-100980" b="-5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98529" t="-301600" r="-980" b="-502400"/>
                          </a:stretch>
                        </a:blip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10" t="-401600" r="-825758" b="-4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8039" t="-401600" r="-701471" b="-4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98039" t="-401600" r="-601471" b="-4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8039" t="-401600" r="-501471" b="-4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96098" t="-401600" r="-399024" b="-4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98529" t="-401600" r="-300980" b="-4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98529" t="-401600" r="-200980" b="-4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98529" t="-401600" r="-100980" b="-4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98529" t="-401600" r="-980" b="-402400"/>
                          </a:stretch>
                        </a:blipFill>
                      </a:tcPr>
                    </a:tc>
                  </a:tr>
                  <a:tr h="7624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10" t="-501600" r="-825758" b="-3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8039" t="-501600" r="-701471" b="-3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98039" t="-501600" r="-601471" b="-3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8039" t="-501600" r="-501471" b="-3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96098" t="-501600" r="-399024" b="-3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98529" t="-501600" r="-300980" b="-3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98529" t="-501600" r="-200980" b="-3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98529" t="-501600" r="-100980" b="-3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98529" t="-501600" r="-980" b="-302400"/>
                          </a:stretch>
                        </a:blipFill>
                      </a:tcPr>
                    </a:tc>
                  </a:tr>
                  <a:tr h="7624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10" t="-596825" r="-82575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8039" t="-596825" r="-70147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98039" t="-596825" r="-60147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8039" t="-596825" r="-50147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96098" t="-596825" r="-39902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98529" t="-596825" r="-30098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98529" t="-596825" r="-20098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98529" t="-596825" r="-10098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98529" t="-596825" r="-980" b="-200000"/>
                          </a:stretch>
                        </a:blip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10" t="-702400" r="-825758" b="-10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8039" t="-702400" r="-701471" b="-10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98039" t="-702400" r="-601471" b="-10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8039" t="-702400" r="-501471" b="-10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96098" t="-702400" r="-399024" b="-10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98529" t="-702400" r="-300980" b="-10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98529" t="-702400" r="-200980" b="-10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98529" t="-702400" r="-100980" b="-10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98529" t="-702400" r="-980" b="-101600"/>
                          </a:stretch>
                        </a:blipFill>
                      </a:tcPr>
                    </a:tc>
                  </a:tr>
                  <a:tr h="7624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10" t="-802400" r="-825758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8039" t="-802400" r="-701471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98039" t="-802400" r="-601471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8039" t="-802400" r="-501471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96098" t="-802400" r="-399024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98529" t="-802400" r="-300980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98529" t="-802400" r="-200980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98529" t="-802400" r="-100980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98529" t="-802400" r="-980" b="-16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789281" y="-3745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26329" y="-1840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68185" y="-1840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(1, 3)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19566" y="-1840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(1, 4)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0220" y="-1840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(1, 5)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6739" y="-1840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(1, 6)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0525" y="-1840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(1, 7)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38190" y="-1840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(1, 9)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79595" y="-1840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(1, 8)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89281" y="72602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(2, 1)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026329" y="74507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(2, 2)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268185" y="74507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(2, 3)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519566" y="74507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(2, 4)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60220" y="74507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(2, 5)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976739" y="74507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(2, 6)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230525" y="74507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(2, 7)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738190" y="74507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(2, 9)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9479595" y="745078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(2, 8)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89281" y="147827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(3, 1)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026329" y="149732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(3, 2)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268185" y="149732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(3, 3)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519566" y="149732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(3, 4)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760220" y="149732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(3, 5)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976739" y="149732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(3, 6)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230525" y="149732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(3, 7)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738190" y="149732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(3, 9)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79595" y="149732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(3, 8)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89281" y="225909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(4, 1)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026329" y="227814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(4, 2)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268185" y="227814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(4, 3)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519566" y="227814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(4, 4)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760220" y="227814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(4, 5)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976739" y="227814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(4, 6)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230525" y="227814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(4, 7)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0738190" y="227814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(4, 9)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9479595" y="2278148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(4, 8)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89281" y="301134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(5, 1)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026329" y="303039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(5, 2)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268185" y="303039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(5, 3)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519566" y="303039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(5, 4)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60220" y="303039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(5, 5)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976739" y="303039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(5, 6)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230525" y="303039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(5, 7)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0738190" y="303039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(5, 9)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9479595" y="303039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(5, 8)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89281" y="376359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(6, 1)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026329" y="378264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(6, 2)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268185" y="378264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(6, 3)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519566" y="378264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(6, 4)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760220" y="378264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(6, 5)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976739" y="378264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(6, 6)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230525" y="378264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(6, 7)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0738190" y="378264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(6, 9)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9479595" y="378263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(6, 8)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89281" y="451583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(7, 1)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026329" y="453488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(7, 2)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268185" y="453488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(7, 3)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519566" y="453488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(7, 4)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760220" y="453488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(7, 5)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976739" y="453488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(7, 6)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8230525" y="453488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(7, 7)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0738190" y="453488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(7, 9)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9479595" y="453488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(7, 8)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89281" y="526807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(8, 1)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026329" y="528712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(8, 2)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268185" y="528712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(8, 3)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519566" y="528712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(8, 4)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760220" y="528712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(8, 5)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976739" y="528712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(8, 6)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8230525" y="528712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(8, 7)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0738190" y="528712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(8, 9)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9479595" y="528712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(8, 8)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789281" y="603655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(9, 1)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2026329" y="605560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(9, 2)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268185" y="605560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(9, 3)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4519566" y="605560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(9, 4)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760220" y="605560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(9, 5)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6976739" y="605560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(9, 6)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230525" y="605560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(9, 7)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0738190" y="605560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(9, 9)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9479595" y="605559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(9, 8)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109527" y="849139"/>
            <a:ext cx="1697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TM </a:t>
            </a:r>
          </a:p>
          <a:p>
            <a:r>
              <a:rPr lang="en-US" sz="2400" b="1" dirty="0" smtClean="0"/>
              <a:t>Mode Square Lattice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9747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</Words>
  <Application>Microsoft Office PowerPoint</Application>
  <PresentationFormat>Widescreen</PresentationFormat>
  <Paragraphs>165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Bauman</dc:creator>
  <cp:lastModifiedBy>Stephen Bauman</cp:lastModifiedBy>
  <cp:revision>1</cp:revision>
  <dcterms:created xsi:type="dcterms:W3CDTF">2015-10-12T18:22:41Z</dcterms:created>
  <dcterms:modified xsi:type="dcterms:W3CDTF">2015-10-12T18:23:04Z</dcterms:modified>
</cp:coreProperties>
</file>