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6000" autoAdjust="0"/>
  </p:normalViewPr>
  <p:slideViewPr>
    <p:cSldViewPr snapToGrid="0">
      <p:cViewPr varScale="1">
        <p:scale>
          <a:sx n="86" d="100"/>
          <a:sy n="86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E3AC-EA0D-4B00-B4AD-669DC568A920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3676-FF7C-44D4-8057-0A3297A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3676-FF7C-44D4-8057-0A3297A6D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8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4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1802-FF79-468A-9A5A-06D7DD31651F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" y="-1"/>
              <a:ext cx="12402104" cy="68607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514400"/>
                    <a:gridCol w="1547398"/>
                    <a:gridCol w="1002202"/>
                    <a:gridCol w="1481895"/>
                    <a:gridCol w="1561801"/>
                    <a:gridCol w="1271179"/>
                    <a:gridCol w="1313895"/>
                  </a:tblGrid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ad>
                                              <m:radPr>
                                                <m:degHide m:val="on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radPr>
                                              <m:deg/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rad>
                                          </m:num>
                                          <m:den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" y="-1"/>
              <a:ext cx="12402104" cy="686079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514400"/>
                    <a:gridCol w="1547398"/>
                    <a:gridCol w="1002202"/>
                    <a:gridCol w="1481895"/>
                    <a:gridCol w="1561801"/>
                    <a:gridCol w="1271179"/>
                    <a:gridCol w="1313895"/>
                  </a:tblGrid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800" r="-817568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800" r="-713901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800" r="-541935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800" r="-429134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800" r="-279508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800" r="-166406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800" r="-104808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100800" r="-817568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100800" r="-713901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100800" r="-541935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100800" r="-429134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100800" r="-564634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100800" r="-104808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100800" r="-926" b="-7032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199206" r="-817568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199206" r="-713901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199206" r="-541935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199206" r="-564634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199206" r="-279508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199206" r="-166406" b="-5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199206" r="-926" b="-597619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301600" r="-817568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301600" r="-713901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301600" r="-429134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301600" r="-564634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301600" r="-279508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301600" r="-166406" b="-5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301600" r="-926" b="-5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401600" r="-713901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401600" r="-541935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401600" r="-429134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401600" r="-564634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401600" r="-279508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401600" r="-166406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401600" r="-104808" b="-4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501600" r="-817568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501600" r="-541935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501600" r="-429134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501600" r="-564634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501600" r="-279508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501600" r="-104808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501600" r="-926" b="-3024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596825" r="-8175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596825" r="-5419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596825" r="-42913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596825" r="-56463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596825" r="-16640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596825" r="-10480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596825" r="-926" b="-2000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1" t="-702400" r="-817568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702400" r="-713901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78659" t="-702400" r="-564634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702400" r="-279508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702400" r="-166406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702400" r="-104808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702400" r="-926" b="-101600"/>
                          </a:stretch>
                        </a:blipFill>
                      </a:tcPr>
                    </a:tc>
                  </a:tr>
                  <a:tr h="762466"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448" t="-802400" r="-713901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0242" t="-802400" r="-541935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73622" t="-802400" r="-429134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6148" t="-802400" r="-279508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30078" t="-802400" r="-166406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75481" t="-802400" r="-104808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43056" t="-802400" r="-926" b="-16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923279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6052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4133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2214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4268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7962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(1, 6)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83698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(1, 7)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38988" y="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1343" y="-1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(1, 8)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3279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(2, 1)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46052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(2, 2)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64133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82214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(2, 4)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94268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(2, 5)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767962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(2, 6)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383698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(2, 7)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938988" y="76348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(2, 9)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61343" y="763481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(2, 8)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23279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246052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64133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82214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294268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767962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383698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(3, 7)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938988" y="1515730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(3, 9)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661343" y="1515729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(3, 8)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23279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246052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(4, 2)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64133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(4, 3)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82214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294268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(4, 5)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67962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(4, 6)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383698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(4, 7)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938988" y="22679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(4, 9)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661343" y="2267976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(4, 8)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23279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(5, 1)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46052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(5, 2)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64133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(5, 3)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282214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(5, 4)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294268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(5, 5)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767962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(5, 6)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383698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(5, 7)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938988" y="3020223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(5, 9)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661343" y="302022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(5, 8)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23279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(6, 1)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246052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(6, 2)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764133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(6, 3)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282214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(6, 4)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94268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(6, 5)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767962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(6, 6)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383698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(6, 7)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938988" y="377246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(6, 9)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0661343" y="377246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(6, 8)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3279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(7, 1)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46052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(7, 2)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64133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(7, 3)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282214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(7, 4)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94268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(7, 5)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767962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(7, 6)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383698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(7, 7)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938988" y="4524712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(7, 9)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0661343" y="4524711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(7, 8)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23279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(8, 1)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246052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(8, 2)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764133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(8, 3)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282214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(8, 4)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294268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(8, 5)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767962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(8, 6)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383698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(8, 7)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938988" y="5276955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(8, 9)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0661343" y="5276954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(8, 8)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23279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(9, 1)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246052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(9, 2)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764133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(9, 3)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82214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(9, 4)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94268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(9, 5)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67962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(9, 6)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383698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(9, 7)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1938988" y="6102578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(9, 9)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0661343" y="6102577"/>
            <a:ext cx="506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(9, 8)</a:t>
            </a:r>
          </a:p>
        </p:txBody>
      </p:sp>
    </p:spTree>
    <p:extLst>
      <p:ext uri="{BB962C8B-B14F-4D97-AF65-F5344CB8AC3E}">
        <p14:creationId xmlns:p14="http://schemas.microsoft.com/office/powerpoint/2010/main" val="396358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460</Words>
  <Application>Microsoft Office PowerPoint</Application>
  <PresentationFormat>Widescreen</PresentationFormat>
  <Paragraphs>145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Steve</cp:lastModifiedBy>
  <cp:revision>66</cp:revision>
  <dcterms:created xsi:type="dcterms:W3CDTF">2015-05-16T03:39:00Z</dcterms:created>
  <dcterms:modified xsi:type="dcterms:W3CDTF">2015-08-06T16:37:25Z</dcterms:modified>
</cp:coreProperties>
</file>