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-1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44DE-667D-4BFC-B52D-56D2BD76F1DB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FFF8-0083-4FBA-B814-5F34C3178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599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44DE-667D-4BFC-B52D-56D2BD76F1DB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FFF8-0083-4FBA-B814-5F34C3178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26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44DE-667D-4BFC-B52D-56D2BD76F1DB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FFF8-0083-4FBA-B814-5F34C3178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13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44DE-667D-4BFC-B52D-56D2BD76F1DB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FFF8-0083-4FBA-B814-5F34C3178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41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44DE-667D-4BFC-B52D-56D2BD76F1DB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FFF8-0083-4FBA-B814-5F34C3178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3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44DE-667D-4BFC-B52D-56D2BD76F1DB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FFF8-0083-4FBA-B814-5F34C3178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993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44DE-667D-4BFC-B52D-56D2BD76F1DB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FFF8-0083-4FBA-B814-5F34C3178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25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44DE-667D-4BFC-B52D-56D2BD76F1DB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FFF8-0083-4FBA-B814-5F34C3178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60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44DE-667D-4BFC-B52D-56D2BD76F1DB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FFF8-0083-4FBA-B814-5F34C3178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92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44DE-667D-4BFC-B52D-56D2BD76F1DB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FFF8-0083-4FBA-B814-5F34C3178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98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44DE-667D-4BFC-B52D-56D2BD76F1DB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FFF8-0083-4FBA-B814-5F34C3178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20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C44DE-667D-4BFC-B52D-56D2BD76F1DB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6FFF8-0083-4FBA-B814-5F34C3178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90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3057057"/>
                  </p:ext>
                </p:extLst>
              </p:nvPr>
            </p:nvGraphicFramePr>
            <p:xfrm>
              <a:off x="0" y="2"/>
              <a:ext cx="12192000" cy="6858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/>
                    <a:gridCol w="1568824"/>
                    <a:gridCol w="1586752"/>
                    <a:gridCol w="1455410"/>
                    <a:gridCol w="1485014"/>
                    <a:gridCol w="1524000"/>
                    <a:gridCol w="1524000"/>
                    <a:gridCol w="1524000"/>
                  </a:tblGrid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2,1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4,1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sup>
                                </m:sSup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4,1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2,1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4,2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2,2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2,2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4,2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4,3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2,3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2,3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4,3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sup>
                                </m:sSup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2,4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4,4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4,4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2,4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3,1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1,1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sup>
                                </m:sSup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1,1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3,1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1,2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3,2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3,2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1,2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1,3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3,3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3,3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1,3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sup>
                                </m:sSup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3,4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1,4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1,4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3,4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3057057"/>
                  </p:ext>
                </p:extLst>
              </p:nvPr>
            </p:nvGraphicFramePr>
            <p:xfrm>
              <a:off x="0" y="2"/>
              <a:ext cx="12192000" cy="6858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/>
                    <a:gridCol w="1568824"/>
                    <a:gridCol w="1586752"/>
                    <a:gridCol w="1455410"/>
                    <a:gridCol w="1485014"/>
                    <a:gridCol w="1524000"/>
                    <a:gridCol w="1524000"/>
                    <a:gridCol w="1524000"/>
                  </a:tblGrid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98054" t="-1418" r="-582101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23529" t="-1418" r="-418908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800" t="-101418" r="-701200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95019" t="-101418" r="-473180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98054" t="-202857" r="-582101" b="-50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23529" t="-202857" r="-418908" b="-50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800" t="-300709" r="-701200" b="-400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95019" t="-300709" r="-473180" b="-400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00800" t="-400709" r="-201200" b="-300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700800" t="-400709" r="-1200" b="-300709"/>
                          </a:stretch>
                        </a:blip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13115" t="-500709" r="-308607" b="-200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600800" t="-500709" r="-101200" b="-200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00800" t="-605000" r="-201200" b="-102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700800" t="-605000" r="-1200" b="-102143"/>
                          </a:stretch>
                        </a:blip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13115" t="-700000" r="-308607" b="-14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600800" t="-700000" r="-101200" b="-14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1114244" y="-37451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(1, 1)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54199" y="-37255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(1, 2)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56374" y="-37255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(1, 3)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90463" y="-37255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(1, 4)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99518" y="-37255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(1, 5)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703292" y="-37255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(1, 6)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259985" y="-37255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(1, 7)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785282" y="-37258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(1, 8)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14244" y="829547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(2, 1)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54199" y="829743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(2, 2)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56374" y="829743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(2, 3)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90463" y="829743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(2, 4)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99518" y="829743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(2, 5)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703292" y="829743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(2, 6)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259985" y="829743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(2, 7)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785282" y="829742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(2, 8)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14244" y="1745823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(3, 1)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654199" y="1732672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(3, 2)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256374" y="1723309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(3, 3)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90463" y="1723309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(3, 4)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99518" y="1723309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(3, 5)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703292" y="1723309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(3, 6)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259985" y="1723309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(3, 7)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785282" y="1723308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(3, 8)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14244" y="2596264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(4, 1)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654199" y="2577606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(4, 2)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56374" y="2510371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(4, 3)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90463" y="2577606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(4, 4)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199518" y="2577606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(4, 5)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703292" y="2577606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(4, 6)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259985" y="2577606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(4, 7)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1785282" y="2577605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(4, 8)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14244" y="3440414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(5, 1)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654199" y="3440610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(5, 2)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56374" y="3440610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(5, 3)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90463" y="3440610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(5, 4)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199518" y="3440610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(5, 5)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703292" y="3440610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(5, 6)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259985" y="3440610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(5, 7)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1785282" y="3440609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(5, 8)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14244" y="4257946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(6, 1)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654199" y="4276996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(6, 2)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256374" y="4276996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(6, 3)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690463" y="4276996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(6, 4)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199518" y="4276996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(6, 5)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703292" y="4276996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(6, 6)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259985" y="4276996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(6, 7)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1785282" y="4276995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(6, 8)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114244" y="5130961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(7, 1)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654199" y="5150011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(7, 2)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256374" y="5150011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(7, 3)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690463" y="5150011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(7, 4)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199518" y="5150011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(7, 5)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703292" y="5150011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(7, 6)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259985" y="5150011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(7, 7)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1785282" y="5150010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(7, 8)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114244" y="5952395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(8, 1)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654199" y="5962018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(8, 2)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256374" y="5962018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(8, 3)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690463" y="5962018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(8, 4)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199518" y="5962018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(8, 5)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703292" y="5962018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(8, 6)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259985" y="5962018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(8, 7)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1785282" y="5962017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(8, 8)</a:t>
            </a:r>
          </a:p>
        </p:txBody>
      </p:sp>
    </p:spTree>
    <p:extLst>
      <p:ext uri="{BB962C8B-B14F-4D97-AF65-F5344CB8AC3E}">
        <p14:creationId xmlns:p14="http://schemas.microsoft.com/office/powerpoint/2010/main" val="2039292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585388"/>
              </p:ext>
            </p:extLst>
          </p:nvPr>
        </p:nvGraphicFramePr>
        <p:xfrm>
          <a:off x="0" y="2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68824"/>
                <a:gridCol w="1586752"/>
                <a:gridCol w="1455410"/>
                <a:gridCol w="1485014"/>
                <a:gridCol w="1524000"/>
                <a:gridCol w="1524000"/>
                <a:gridCol w="1524000"/>
              </a:tblGrid>
              <a:tr h="85725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</a:pP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</a:pP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</a:pP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</a:pP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5725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</a:pP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</a:pP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</a:pP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5725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</a:pP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</a:pP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</a:pP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5725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</a:pP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</a:pP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</a:pP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5725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</a:pP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</a:pP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5725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</a:pP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</a:pP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5725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</a:pP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</a:pP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5725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</a:pP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</a:pP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19392" y="-37451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(1, </a:t>
            </a:r>
            <a:r>
              <a:rPr lang="en-US" sz="1000" dirty="0"/>
              <a:t>9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2559347" y="-37255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(1, </a:t>
            </a:r>
            <a:r>
              <a:rPr lang="en-US" sz="1000" dirty="0" smtClean="0"/>
              <a:t>10)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4161522" y="-37255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(1, </a:t>
            </a:r>
            <a:r>
              <a:rPr lang="en-US" sz="1000" dirty="0" smtClean="0"/>
              <a:t>11)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5595611" y="-37255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(1, </a:t>
            </a:r>
            <a:r>
              <a:rPr lang="en-US" sz="1000" dirty="0" smtClean="0"/>
              <a:t>12)</a:t>
            </a:r>
            <a:endParaRPr 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7104666" y="-37255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(1</a:t>
            </a:r>
            <a:r>
              <a:rPr lang="en-US" sz="1000" dirty="0"/>
              <a:t>, </a:t>
            </a:r>
            <a:r>
              <a:rPr lang="en-US" sz="1000" dirty="0" smtClean="0"/>
              <a:t>13)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8608440" y="-37255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(1, </a:t>
            </a:r>
            <a:r>
              <a:rPr lang="en-US" sz="1000" dirty="0" smtClean="0"/>
              <a:t>14)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10165133" y="-37255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(1, </a:t>
            </a:r>
            <a:r>
              <a:rPr lang="en-US" sz="1000" dirty="0" smtClean="0"/>
              <a:t>15)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11690430" y="-37258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(1, </a:t>
            </a:r>
            <a:r>
              <a:rPr lang="en-US" sz="1000" dirty="0" smtClean="0"/>
              <a:t>16)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1019392" y="829547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(2, </a:t>
            </a:r>
            <a:r>
              <a:rPr lang="en-US" sz="1000" dirty="0"/>
              <a:t>9)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33637" y="829743"/>
            <a:ext cx="726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(2, </a:t>
            </a:r>
            <a:r>
              <a:rPr lang="en-US" sz="1000" dirty="0" smtClean="0"/>
              <a:t>10)</a:t>
            </a:r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4161522" y="829743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(2, </a:t>
            </a:r>
            <a:r>
              <a:rPr lang="en-US" sz="1000" dirty="0"/>
              <a:t>11)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95611" y="829743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2</a:t>
            </a:r>
            <a:r>
              <a:rPr lang="en-US" sz="1000" dirty="0" smtClean="0"/>
              <a:t>, </a:t>
            </a:r>
            <a:r>
              <a:rPr lang="en-US" sz="1000" dirty="0"/>
              <a:t>12)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04666" y="829743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2</a:t>
            </a:r>
            <a:r>
              <a:rPr lang="en-US" sz="1000" dirty="0" smtClean="0"/>
              <a:t>, </a:t>
            </a:r>
            <a:r>
              <a:rPr lang="en-US" sz="1000" dirty="0"/>
              <a:t>13)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608440" y="829743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2</a:t>
            </a:r>
            <a:r>
              <a:rPr lang="en-US" sz="1000" dirty="0" smtClean="0"/>
              <a:t>, </a:t>
            </a:r>
            <a:r>
              <a:rPr lang="en-US" sz="1000" dirty="0"/>
              <a:t>14)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165133" y="829743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2</a:t>
            </a:r>
            <a:r>
              <a:rPr lang="en-US" sz="1000" dirty="0" smtClean="0"/>
              <a:t>, </a:t>
            </a:r>
            <a:r>
              <a:rPr lang="en-US" sz="1000" dirty="0"/>
              <a:t>15)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690430" y="829742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2</a:t>
            </a:r>
            <a:r>
              <a:rPr lang="en-US" sz="1000" dirty="0" smtClean="0"/>
              <a:t>, </a:t>
            </a:r>
            <a:r>
              <a:rPr lang="en-US" sz="1000" dirty="0"/>
              <a:t>16)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19392" y="1745823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(3, </a:t>
            </a:r>
            <a:r>
              <a:rPr lang="en-US" sz="1000" dirty="0"/>
              <a:t>9)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59347" y="1732672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3</a:t>
            </a:r>
            <a:r>
              <a:rPr lang="en-US" sz="1000" dirty="0" smtClean="0"/>
              <a:t>, 10)</a:t>
            </a:r>
            <a:endParaRPr 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4070234" y="1723309"/>
            <a:ext cx="69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(3, </a:t>
            </a:r>
            <a:r>
              <a:rPr lang="en-US" sz="1000" dirty="0" smtClean="0"/>
              <a:t>11)</a:t>
            </a:r>
            <a:endParaRPr 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5595611" y="1723309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3</a:t>
            </a:r>
            <a:r>
              <a:rPr lang="en-US" sz="1000" dirty="0" smtClean="0"/>
              <a:t>, </a:t>
            </a:r>
            <a:r>
              <a:rPr lang="en-US" sz="1000" dirty="0"/>
              <a:t>12)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04666" y="1723309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3</a:t>
            </a:r>
            <a:r>
              <a:rPr lang="en-US" sz="1000" dirty="0" smtClean="0"/>
              <a:t>, </a:t>
            </a:r>
            <a:r>
              <a:rPr lang="en-US" sz="1000" dirty="0"/>
              <a:t>13)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608440" y="1723309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3</a:t>
            </a:r>
            <a:r>
              <a:rPr lang="en-US" sz="1000" dirty="0" smtClean="0"/>
              <a:t>, 14)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10165133" y="1723309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3</a:t>
            </a:r>
            <a:r>
              <a:rPr lang="en-US" sz="1000" dirty="0" smtClean="0"/>
              <a:t>, </a:t>
            </a:r>
            <a:r>
              <a:rPr lang="en-US" sz="1000" dirty="0"/>
              <a:t>15)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690430" y="1723308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3</a:t>
            </a:r>
            <a:r>
              <a:rPr lang="en-US" sz="1000" dirty="0" smtClean="0"/>
              <a:t>, </a:t>
            </a:r>
            <a:r>
              <a:rPr lang="en-US" sz="1000" dirty="0"/>
              <a:t>16)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19392" y="2596264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(4, </a:t>
            </a:r>
            <a:r>
              <a:rPr lang="en-US" sz="1000" dirty="0"/>
              <a:t>9)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559347" y="2577606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4</a:t>
            </a:r>
            <a:r>
              <a:rPr lang="en-US" sz="1000" dirty="0" smtClean="0"/>
              <a:t>, </a:t>
            </a:r>
            <a:r>
              <a:rPr lang="en-US" sz="1000" dirty="0"/>
              <a:t>10)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161522" y="2510371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4</a:t>
            </a:r>
            <a:r>
              <a:rPr lang="en-US" sz="1000" dirty="0" smtClean="0"/>
              <a:t>, </a:t>
            </a:r>
            <a:r>
              <a:rPr lang="en-US" sz="1000" dirty="0"/>
              <a:t>11)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85036" y="2577606"/>
            <a:ext cx="7114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(4, </a:t>
            </a:r>
            <a:r>
              <a:rPr lang="en-US" sz="1000" dirty="0" smtClean="0"/>
              <a:t>12)</a:t>
            </a:r>
            <a:endParaRPr 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7104666" y="2577606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4</a:t>
            </a:r>
            <a:r>
              <a:rPr lang="en-US" sz="1000" dirty="0" smtClean="0"/>
              <a:t>, </a:t>
            </a:r>
            <a:r>
              <a:rPr lang="en-US" sz="1000" dirty="0"/>
              <a:t>13)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608440" y="2577606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4</a:t>
            </a:r>
            <a:r>
              <a:rPr lang="en-US" sz="1000" dirty="0" smtClean="0"/>
              <a:t>, </a:t>
            </a:r>
            <a:r>
              <a:rPr lang="en-US" sz="1000" dirty="0"/>
              <a:t>14)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165133" y="2577606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4</a:t>
            </a:r>
            <a:r>
              <a:rPr lang="en-US" sz="1000" dirty="0" smtClean="0"/>
              <a:t>, </a:t>
            </a:r>
            <a:r>
              <a:rPr lang="en-US" sz="1000" dirty="0"/>
              <a:t>15)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1690430" y="2577605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4</a:t>
            </a:r>
            <a:r>
              <a:rPr lang="en-US" sz="1000" dirty="0" smtClean="0"/>
              <a:t>, </a:t>
            </a:r>
            <a:r>
              <a:rPr lang="en-US" sz="1000" dirty="0"/>
              <a:t>16)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19392" y="3440414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(5, </a:t>
            </a:r>
            <a:r>
              <a:rPr lang="en-US" sz="1000" dirty="0"/>
              <a:t>9)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559347" y="3440610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5</a:t>
            </a:r>
            <a:r>
              <a:rPr lang="en-US" sz="1000" dirty="0" smtClean="0"/>
              <a:t>, </a:t>
            </a:r>
            <a:r>
              <a:rPr lang="en-US" sz="1000" dirty="0"/>
              <a:t>10)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161522" y="3440610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5</a:t>
            </a:r>
            <a:r>
              <a:rPr lang="en-US" sz="1000" dirty="0" smtClean="0"/>
              <a:t>, </a:t>
            </a:r>
            <a:r>
              <a:rPr lang="en-US" sz="1000" dirty="0"/>
              <a:t>11)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595611" y="3440610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5</a:t>
            </a:r>
            <a:r>
              <a:rPr lang="en-US" sz="1000" dirty="0" smtClean="0"/>
              <a:t>, </a:t>
            </a:r>
            <a:r>
              <a:rPr lang="en-US" sz="1000" dirty="0"/>
              <a:t>12)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015648" y="3440610"/>
            <a:ext cx="689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(5, </a:t>
            </a:r>
            <a:r>
              <a:rPr lang="en-US" sz="1000" dirty="0" smtClean="0"/>
              <a:t>13)</a:t>
            </a:r>
            <a:endParaRPr 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8608440" y="3440610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5</a:t>
            </a:r>
            <a:r>
              <a:rPr lang="en-US" sz="1000" dirty="0" smtClean="0"/>
              <a:t>, </a:t>
            </a:r>
            <a:r>
              <a:rPr lang="en-US" sz="1000" dirty="0"/>
              <a:t>14)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165133" y="3440610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5</a:t>
            </a:r>
            <a:r>
              <a:rPr lang="en-US" sz="1000" dirty="0" smtClean="0"/>
              <a:t>, 15)</a:t>
            </a:r>
            <a:endParaRPr 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11690430" y="3440609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(5</a:t>
            </a:r>
            <a:r>
              <a:rPr lang="en-US" sz="1000" dirty="0" smtClean="0"/>
              <a:t>, </a:t>
            </a:r>
            <a:r>
              <a:rPr lang="en-US" sz="1000" dirty="0"/>
              <a:t>16)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19392" y="4257946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(6, </a:t>
            </a:r>
            <a:r>
              <a:rPr lang="en-US" sz="1000" dirty="0"/>
              <a:t>9)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59347" y="4276996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6</a:t>
            </a:r>
            <a:r>
              <a:rPr lang="en-US" sz="1000" dirty="0" smtClean="0"/>
              <a:t>, 10)</a:t>
            </a:r>
            <a:endParaRPr 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4161522" y="4276996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6</a:t>
            </a:r>
            <a:r>
              <a:rPr lang="en-US" sz="1000" dirty="0" smtClean="0"/>
              <a:t>, </a:t>
            </a:r>
            <a:r>
              <a:rPr lang="en-US" sz="1000" dirty="0"/>
              <a:t>11)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595611" y="4276996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6</a:t>
            </a:r>
            <a:r>
              <a:rPr lang="en-US" sz="1000" dirty="0" smtClean="0"/>
              <a:t>, </a:t>
            </a:r>
            <a:r>
              <a:rPr lang="en-US" sz="1000" dirty="0"/>
              <a:t>12)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104666" y="4276996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6</a:t>
            </a:r>
            <a:r>
              <a:rPr lang="en-US" sz="1000" dirty="0" smtClean="0"/>
              <a:t>, </a:t>
            </a:r>
            <a:r>
              <a:rPr lang="en-US" sz="1000" dirty="0"/>
              <a:t>13)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403309" y="4276996"/>
            <a:ext cx="8060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(6, </a:t>
            </a:r>
            <a:r>
              <a:rPr lang="en-US" sz="1000" dirty="0" smtClean="0"/>
              <a:t>14)</a:t>
            </a:r>
            <a:endParaRPr 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10165133" y="4276996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6</a:t>
            </a:r>
            <a:r>
              <a:rPr lang="en-US" sz="1000" dirty="0" smtClean="0"/>
              <a:t>, </a:t>
            </a:r>
            <a:r>
              <a:rPr lang="en-US" sz="1000" dirty="0"/>
              <a:t>15)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1690430" y="4276995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6</a:t>
            </a:r>
            <a:r>
              <a:rPr lang="en-US" sz="1000" dirty="0" smtClean="0"/>
              <a:t>, </a:t>
            </a:r>
            <a:r>
              <a:rPr lang="en-US" sz="1000" dirty="0"/>
              <a:t>16)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19392" y="5130961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(7, </a:t>
            </a:r>
            <a:r>
              <a:rPr lang="en-US" sz="1000" dirty="0"/>
              <a:t>9)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559347" y="5150011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7</a:t>
            </a:r>
            <a:r>
              <a:rPr lang="en-US" sz="1000" dirty="0" smtClean="0"/>
              <a:t>, </a:t>
            </a:r>
            <a:r>
              <a:rPr lang="en-US" sz="1000" dirty="0"/>
              <a:t>10)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161522" y="5150011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7</a:t>
            </a:r>
            <a:r>
              <a:rPr lang="en-US" sz="1000" dirty="0" smtClean="0"/>
              <a:t>, </a:t>
            </a:r>
            <a:r>
              <a:rPr lang="en-US" sz="1000" dirty="0"/>
              <a:t>11)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595611" y="5150011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7</a:t>
            </a:r>
            <a:r>
              <a:rPr lang="en-US" sz="1000" dirty="0" smtClean="0"/>
              <a:t>, </a:t>
            </a:r>
            <a:r>
              <a:rPr lang="en-US" sz="1000" dirty="0"/>
              <a:t>12)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104666" y="5150011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7</a:t>
            </a:r>
            <a:r>
              <a:rPr lang="en-US" sz="1000" dirty="0" smtClean="0"/>
              <a:t>, </a:t>
            </a:r>
            <a:r>
              <a:rPr lang="en-US" sz="1000" dirty="0"/>
              <a:t>13)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608440" y="5150011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7</a:t>
            </a:r>
            <a:r>
              <a:rPr lang="en-US" sz="1000" dirty="0" smtClean="0"/>
              <a:t>, </a:t>
            </a:r>
            <a:r>
              <a:rPr lang="en-US" sz="1000" dirty="0"/>
              <a:t>14)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165133" y="5150011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(7, </a:t>
            </a:r>
            <a:r>
              <a:rPr lang="en-US" sz="1000" dirty="0" smtClean="0"/>
              <a:t>15)</a:t>
            </a:r>
            <a:endParaRPr lang="en-US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11690430" y="5150010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7</a:t>
            </a:r>
            <a:r>
              <a:rPr lang="en-US" sz="1000" dirty="0" smtClean="0"/>
              <a:t>, </a:t>
            </a:r>
            <a:r>
              <a:rPr lang="en-US" sz="1000" dirty="0"/>
              <a:t>16)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19392" y="5952395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(8, </a:t>
            </a:r>
            <a:r>
              <a:rPr lang="en-US" sz="1000" dirty="0"/>
              <a:t>9)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559347" y="5962018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8</a:t>
            </a:r>
            <a:r>
              <a:rPr lang="en-US" sz="1000" dirty="0" smtClean="0"/>
              <a:t>, </a:t>
            </a:r>
            <a:r>
              <a:rPr lang="en-US" sz="1000" dirty="0"/>
              <a:t>10)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161522" y="5962018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8</a:t>
            </a:r>
            <a:r>
              <a:rPr lang="en-US" sz="1000" dirty="0" smtClean="0"/>
              <a:t>, </a:t>
            </a:r>
            <a:r>
              <a:rPr lang="en-US" sz="1000" dirty="0"/>
              <a:t>11)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595611" y="5962018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8</a:t>
            </a:r>
            <a:r>
              <a:rPr lang="en-US" sz="1000" dirty="0" smtClean="0"/>
              <a:t>, </a:t>
            </a:r>
            <a:r>
              <a:rPr lang="en-US" sz="1000" dirty="0"/>
              <a:t>12)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104666" y="5962018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8</a:t>
            </a:r>
            <a:r>
              <a:rPr lang="en-US" sz="1000" dirty="0" smtClean="0"/>
              <a:t>, </a:t>
            </a:r>
            <a:r>
              <a:rPr lang="en-US" sz="1000" dirty="0"/>
              <a:t>13)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608440" y="5962018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8</a:t>
            </a:r>
            <a:r>
              <a:rPr lang="en-US" sz="1000" dirty="0" smtClean="0"/>
              <a:t>, </a:t>
            </a:r>
            <a:r>
              <a:rPr lang="en-US" sz="1000" dirty="0"/>
              <a:t>14)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165133" y="5962018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8</a:t>
            </a:r>
            <a:r>
              <a:rPr lang="en-US" sz="1000" dirty="0" smtClean="0"/>
              <a:t>, </a:t>
            </a:r>
            <a:r>
              <a:rPr lang="en-US" sz="1000" dirty="0"/>
              <a:t>15)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1690430" y="5962017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(8, </a:t>
            </a:r>
            <a:r>
              <a:rPr lang="en-US" sz="1000" dirty="0" smtClean="0"/>
              <a:t>16)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65689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781660"/>
              </p:ext>
            </p:extLst>
          </p:nvPr>
        </p:nvGraphicFramePr>
        <p:xfrm>
          <a:off x="0" y="2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68824"/>
                <a:gridCol w="1586752"/>
                <a:gridCol w="1554969"/>
                <a:gridCol w="1385455"/>
                <a:gridCol w="1524000"/>
                <a:gridCol w="1524000"/>
                <a:gridCol w="1524000"/>
              </a:tblGrid>
              <a:tr h="85725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</a:pP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</a:pP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</a:pP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</a:pP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5725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</a:pP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</a:pP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</a:pP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5725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</a:pP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</a:pP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5725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</a:pP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</a:pP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</a:pP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5725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</a:pP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</a:pP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</a:pP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</a:pP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5725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</a:pP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</a:pP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5725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</a:pP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</a:pP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</a:pP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5725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</a:pP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</a:pP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30968" y="-37451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(9, </a:t>
            </a:r>
            <a:r>
              <a:rPr lang="en-US" sz="1000" dirty="0"/>
              <a:t>1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2570923" y="-37255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(9, </a:t>
            </a:r>
            <a:r>
              <a:rPr lang="en-US" sz="1000" dirty="0"/>
              <a:t>2)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73098" y="-37255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(9, </a:t>
            </a:r>
            <a:r>
              <a:rPr lang="en-US" sz="1000" dirty="0"/>
              <a:t>3)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07187" y="-37255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(9, </a:t>
            </a:r>
            <a:r>
              <a:rPr lang="en-US" sz="1000" dirty="0"/>
              <a:t>4)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16242" y="-37255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(9, </a:t>
            </a:r>
            <a:r>
              <a:rPr lang="en-US" sz="1000" dirty="0"/>
              <a:t>5)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620016" y="-37255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(9, </a:t>
            </a:r>
            <a:r>
              <a:rPr lang="en-US" sz="1000" dirty="0"/>
              <a:t>6)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176709" y="-37255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(9, </a:t>
            </a:r>
            <a:r>
              <a:rPr lang="en-US" sz="1000" dirty="0"/>
              <a:t>7)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702006" y="-37258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(9, </a:t>
            </a:r>
            <a:r>
              <a:rPr lang="en-US" sz="1000" dirty="0"/>
              <a:t>8)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30968" y="829547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(10, </a:t>
            </a:r>
            <a:r>
              <a:rPr lang="en-US" sz="1000" dirty="0"/>
              <a:t>1)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42792" y="829743"/>
            <a:ext cx="7405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(10, </a:t>
            </a:r>
            <a:r>
              <a:rPr lang="en-US" sz="1000" dirty="0"/>
              <a:t>2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4173098" y="829743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(10, 3)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07187" y="829743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(10, 4)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16242" y="829743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(10, 5)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620016" y="829743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(10, 6)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176709" y="829743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(10, 7)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702006" y="829742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(10, 8)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30968" y="1745823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</a:t>
            </a:r>
            <a:r>
              <a:rPr lang="en-US" sz="1000" dirty="0" smtClean="0"/>
              <a:t>11, </a:t>
            </a:r>
            <a:r>
              <a:rPr lang="en-US" sz="1000" dirty="0"/>
              <a:t>1)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70923" y="1732672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(11, 2)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080051" y="1723309"/>
            <a:ext cx="7055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(11, </a:t>
            </a:r>
            <a:r>
              <a:rPr lang="en-US" sz="1000" dirty="0"/>
              <a:t>3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5607187" y="1723309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(11, 4)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16242" y="1723309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(11, 5)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620016" y="1723309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(11, 6)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176709" y="1723309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(11, 7)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702006" y="1723308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(11, 8)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30968" y="2596264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(12, </a:t>
            </a:r>
            <a:r>
              <a:rPr lang="en-US" sz="1000" dirty="0"/>
              <a:t>1)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570923" y="2577606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(12, 2)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173098" y="2510371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(12, 3)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94482" y="2577606"/>
            <a:ext cx="7251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(12, 4)</a:t>
            </a:r>
            <a:endParaRPr 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7116242" y="2577606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(12, 5)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620016" y="2577606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(12, 6)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176709" y="2577606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(12, 7)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1702006" y="2577605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(12, 8)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30968" y="3440414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(13, </a:t>
            </a:r>
            <a:r>
              <a:rPr lang="en-US" sz="1000" dirty="0"/>
              <a:t>1)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570923" y="3440610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(13, 2)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173098" y="3440610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(13, 3)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07187" y="3440610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(13, 4)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025509" y="3440610"/>
            <a:ext cx="7031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(13, </a:t>
            </a:r>
            <a:r>
              <a:rPr lang="en-US" sz="1000" dirty="0"/>
              <a:t>5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8620016" y="3440610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(13, 6)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176709" y="3440610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(13, </a:t>
            </a:r>
            <a:r>
              <a:rPr lang="en-US" sz="1000" dirty="0"/>
              <a:t>7)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1702006" y="3440609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(13, </a:t>
            </a:r>
            <a:r>
              <a:rPr lang="en-US" sz="1000" dirty="0"/>
              <a:t>8)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30968" y="4257946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(14, </a:t>
            </a:r>
            <a:r>
              <a:rPr lang="en-US" sz="1000" dirty="0"/>
              <a:t>1)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70923" y="4276996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(14, 2)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173098" y="4276996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(14, 3)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607187" y="4276996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(14, 4)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116242" y="4276996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(14, 5)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410934" y="4276996"/>
            <a:ext cx="8215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(14, </a:t>
            </a:r>
            <a:r>
              <a:rPr lang="en-US" sz="1000" dirty="0"/>
              <a:t>6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10176709" y="4276996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(14, 7)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1702006" y="4276995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(14, 8)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30968" y="5130961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(15, </a:t>
            </a:r>
            <a:r>
              <a:rPr lang="en-US" sz="1000" dirty="0"/>
              <a:t>1)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570923" y="5150011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(15, 2)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173098" y="5150011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(15, 3)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607187" y="5150011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(15, 4)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116242" y="5150011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(15, 5)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620016" y="5150011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(15, 6)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176709" y="5150011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(15, </a:t>
            </a:r>
            <a:r>
              <a:rPr lang="en-US" sz="1000" dirty="0"/>
              <a:t>7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11702006" y="5150010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(15, 8)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30968" y="5952395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(16, </a:t>
            </a:r>
            <a:r>
              <a:rPr lang="en-US" sz="1000" dirty="0"/>
              <a:t>1)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570923" y="5962018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(16, 2)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173098" y="5962018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(16, 3)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607187" y="5962018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(16, 4)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116242" y="5962018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(16, 5)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620016" y="5962018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(16, 6)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176709" y="5962018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(16, 7)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1702006" y="5962017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(16, </a:t>
            </a:r>
            <a:r>
              <a:rPr lang="en-US" sz="1000" dirty="0"/>
              <a:t>8</a:t>
            </a:r>
            <a:r>
              <a:rPr lang="en-US" sz="1000" dirty="0" smtClean="0"/>
              <a:t>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82946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0238021"/>
                  </p:ext>
                </p:extLst>
              </p:nvPr>
            </p:nvGraphicFramePr>
            <p:xfrm>
              <a:off x="0" y="2"/>
              <a:ext cx="12192000" cy="6858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/>
                    <a:gridCol w="1568824"/>
                    <a:gridCol w="1586752"/>
                    <a:gridCol w="1455410"/>
                    <a:gridCol w="1485014"/>
                    <a:gridCol w="1524000"/>
                    <a:gridCol w="1524000"/>
                    <a:gridCol w="1524000"/>
                  </a:tblGrid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4,1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2,1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sup>
                                </m:sSup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2,1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4,1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2,2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4,2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4,2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2,2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2,3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4,3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4,3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2,3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sup>
                                </m:sSup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4,4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2,4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2,4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4,4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1,1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3,1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sup>
                                </m:sSup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3,1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1,1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3,2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1,2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1,2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3,2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3,3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1,3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1,3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3,3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sup>
                                </m:sSup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1,4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3,4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3,4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1,4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0238021"/>
                  </p:ext>
                </p:extLst>
              </p:nvPr>
            </p:nvGraphicFramePr>
            <p:xfrm>
              <a:off x="0" y="2"/>
              <a:ext cx="12192000" cy="6858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/>
                    <a:gridCol w="1568824"/>
                    <a:gridCol w="1586752"/>
                    <a:gridCol w="1455410"/>
                    <a:gridCol w="1485014"/>
                    <a:gridCol w="1524000"/>
                    <a:gridCol w="1524000"/>
                    <a:gridCol w="1524000"/>
                  </a:tblGrid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98054" t="-1418" r="-582101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23529" t="-1418" r="-418908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800" t="-101418" r="-701200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95019" t="-101418" r="-473180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98054" t="-202857" r="-582101" b="-50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23529" t="-202857" r="-418908" b="-50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800" t="-300709" r="-701200" b="-400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95019" t="-300709" r="-473180" b="-400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00800" t="-400709" r="-201200" b="-300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700800" t="-400709" r="-1200" b="-300709"/>
                          </a:stretch>
                        </a:blip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13115" t="-500709" r="-308607" b="-200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600800" t="-500709" r="-101200" b="-200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00800" t="-605000" r="-201200" b="-102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700800" t="-605000" r="-1200" b="-102143"/>
                          </a:stretch>
                        </a:blip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13115" t="-700000" r="-308607" b="-14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600800" t="-700000" r="-101200" b="-14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1019392" y="-37451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(9, </a:t>
            </a:r>
            <a:r>
              <a:rPr lang="en-US" sz="1000" dirty="0"/>
              <a:t>9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2559347" y="-37255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(9, 10)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4161522" y="-37255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(9, 11)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5595611" y="-37255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(9, 12)</a:t>
            </a:r>
            <a:endParaRPr 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7104666" y="-37255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(9, 13)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8608440" y="-37255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(9, 14)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10165133" y="-37255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(9, 15)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11690430" y="-37258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(9, 16)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1019392" y="829547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(10</a:t>
            </a:r>
            <a:r>
              <a:rPr lang="en-US" sz="1000" dirty="0"/>
              <a:t>, 9)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33637" y="829743"/>
            <a:ext cx="726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(10, 10)</a:t>
            </a:r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4161522" y="829743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(10, 11)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95611" y="829743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(10, 12)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04666" y="829743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(10, 13)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608440" y="829743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(10, 14)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165133" y="829743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(10, 15)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690430" y="829742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(10, 16)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19392" y="1745823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</a:t>
            </a:r>
            <a:r>
              <a:rPr lang="en-US" sz="1000" dirty="0" smtClean="0"/>
              <a:t>11, </a:t>
            </a:r>
            <a:r>
              <a:rPr lang="en-US" sz="1000" dirty="0"/>
              <a:t>9)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59347" y="1732672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</a:t>
            </a:r>
            <a:r>
              <a:rPr lang="en-US" sz="1000" dirty="0" smtClean="0"/>
              <a:t>11,</a:t>
            </a:r>
            <a:r>
              <a:rPr lang="en-US" sz="1000" dirty="0"/>
              <a:t> </a:t>
            </a:r>
            <a:r>
              <a:rPr lang="en-US" sz="1000" dirty="0" smtClean="0"/>
              <a:t>10)</a:t>
            </a:r>
            <a:endParaRPr 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4070234" y="1723309"/>
            <a:ext cx="69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(11, 11)</a:t>
            </a:r>
            <a:endParaRPr 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5595611" y="1723309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(11, 12)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04666" y="1723309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(11, 13)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608440" y="1723309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</a:t>
            </a:r>
            <a:r>
              <a:rPr lang="en-US" sz="1000" dirty="0" smtClean="0"/>
              <a:t>11,</a:t>
            </a:r>
            <a:r>
              <a:rPr lang="en-US" sz="1000" dirty="0"/>
              <a:t> </a:t>
            </a:r>
            <a:r>
              <a:rPr lang="en-US" sz="1000" dirty="0" smtClean="0"/>
              <a:t>14)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10165133" y="1723309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(11, 15)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690430" y="1723308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(11, 16)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19392" y="2596264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(12</a:t>
            </a:r>
            <a:r>
              <a:rPr lang="en-US" sz="1000" dirty="0"/>
              <a:t>, 9)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559347" y="2577606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(12, 10)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161522" y="2510371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(12, 11)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85036" y="2577606"/>
            <a:ext cx="7114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(12, 12)</a:t>
            </a:r>
            <a:endParaRPr 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7104666" y="2577606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(12, 13)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608440" y="2577606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(12, 14)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165133" y="2577606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(12, 15)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1690430" y="2577605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(12, 16)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19392" y="3440414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(13</a:t>
            </a:r>
            <a:r>
              <a:rPr lang="en-US" sz="1000" dirty="0"/>
              <a:t>, 9)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559347" y="3440610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(13, 10)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161522" y="3440610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(13, 11)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595611" y="3440610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(13, 12)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015648" y="3440610"/>
            <a:ext cx="689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(13, 13)</a:t>
            </a:r>
            <a:endParaRPr 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8608440" y="3440610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(13, 14)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165133" y="3440610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(13,</a:t>
            </a:r>
            <a:r>
              <a:rPr lang="en-US" sz="1000" dirty="0"/>
              <a:t> </a:t>
            </a:r>
            <a:r>
              <a:rPr lang="en-US" sz="1000" dirty="0" smtClean="0"/>
              <a:t>15)</a:t>
            </a:r>
            <a:endParaRPr 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11690430" y="3440609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(13</a:t>
            </a:r>
            <a:r>
              <a:rPr lang="en-US" sz="1000" dirty="0"/>
              <a:t>, 16)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19392" y="4257946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(14</a:t>
            </a:r>
            <a:r>
              <a:rPr lang="en-US" sz="1000" dirty="0"/>
              <a:t>, 9)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59347" y="4276996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</a:t>
            </a:r>
            <a:r>
              <a:rPr lang="en-US" sz="1000" dirty="0" smtClean="0"/>
              <a:t>14,</a:t>
            </a:r>
            <a:r>
              <a:rPr lang="en-US" sz="1000" dirty="0"/>
              <a:t> </a:t>
            </a:r>
            <a:r>
              <a:rPr lang="en-US" sz="1000" dirty="0" smtClean="0"/>
              <a:t>10)</a:t>
            </a:r>
            <a:endParaRPr 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4161522" y="4276996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(14, 11)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595611" y="4276996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(14, 12)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104666" y="4276996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(14, 13)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403309" y="4276996"/>
            <a:ext cx="8060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(14, 14)</a:t>
            </a:r>
            <a:endParaRPr 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10165133" y="4276996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(14, 15)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1690430" y="4276995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(14, 16)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19392" y="5130961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(15</a:t>
            </a:r>
            <a:r>
              <a:rPr lang="en-US" sz="1000" dirty="0"/>
              <a:t>, 9)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559347" y="5150011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(15, 10)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161522" y="5150011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(15, 11)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595611" y="5150011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(15, 12)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104666" y="5150011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(15, 13)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608440" y="5150011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(15, 14)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165133" y="5150011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(15, 15)</a:t>
            </a:r>
            <a:endParaRPr lang="en-US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11690430" y="5150010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(15, 16)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19392" y="5952395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(16</a:t>
            </a:r>
            <a:r>
              <a:rPr lang="en-US" sz="1000" dirty="0"/>
              <a:t>, 9)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559347" y="5962018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(16, 10)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161522" y="5962018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(16, 11)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595611" y="5962018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(16, 12)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104666" y="5962018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(16, 13)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608440" y="5962018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(16, 14)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165133" y="5962018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(16, 15)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1690430" y="5962017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(16, 16)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05731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1506</TotalTime>
  <Words>1280</Words>
  <Application>Microsoft Office PowerPoint</Application>
  <PresentationFormat>Widescreen</PresentationFormat>
  <Paragraphs>288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Herzog Group</dc:creator>
  <cp:lastModifiedBy>Herzog Group</cp:lastModifiedBy>
  <cp:revision>38</cp:revision>
  <dcterms:created xsi:type="dcterms:W3CDTF">2015-11-06T00:39:41Z</dcterms:created>
  <dcterms:modified xsi:type="dcterms:W3CDTF">2015-11-11T21:49:46Z</dcterms:modified>
</cp:coreProperties>
</file>