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57327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57327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418" r="-7012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01418" r="-5821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202857" r="-47318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300709" r="-418908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400709" r="-308607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500709" r="-2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605000" r="-1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700000" r="-1200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4244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19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6374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046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95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292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98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5282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244" y="82954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199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6374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63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518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3292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998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5282" y="82974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4244" y="17458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4199" y="17326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6374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0463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518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3292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985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5282" y="172330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4244" y="259626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4199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6374" y="2510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0463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9518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03292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59985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85282" y="25776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244" y="344041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54199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6374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0463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518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03292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59985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85282" y="34406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4244" y="425794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4199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6374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463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9518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03292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59985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85282" y="42769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4244" y="513096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4199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56374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0463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9518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03292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59985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785282" y="51500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4244" y="5952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4199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56374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0463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518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3292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59985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85282" y="596201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</p:spTree>
    <p:extLst>
      <p:ext uri="{BB962C8B-B14F-4D97-AF65-F5344CB8AC3E}">
        <p14:creationId xmlns:p14="http://schemas.microsoft.com/office/powerpoint/2010/main" val="20392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402755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402755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(3,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(4, </a:t>
            </a:r>
            <a:r>
              <a:rPr lang="en-US" sz="1000" dirty="0"/>
              <a:t>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(5, </a:t>
            </a:r>
            <a:r>
              <a:rPr lang="en-US" sz="1000" dirty="0"/>
              <a:t>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(6, </a:t>
            </a:r>
            <a:r>
              <a:rPr lang="en-US" sz="1000" dirty="0"/>
              <a:t>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(7, </a:t>
            </a:r>
            <a:r>
              <a:rPr lang="en-US" sz="1000" dirty="0"/>
              <a:t>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(8, </a:t>
            </a:r>
            <a:r>
              <a:rPr lang="en-US" sz="1000" dirty="0"/>
              <a:t>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</a:t>
            </a:r>
            <a:r>
              <a:rPr lang="en-US" sz="1000" dirty="0" smtClean="0"/>
              <a:t>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6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67112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67112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30968" y="-3745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1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70923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3098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7187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6242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016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6709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2006" y="-3725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968" y="82954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2792" y="829743"/>
            <a:ext cx="74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73098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7187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242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20016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76709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02006" y="82974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968" y="174582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923" y="173267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0051" y="1723309"/>
            <a:ext cx="705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</a:t>
            </a:r>
            <a:r>
              <a:rPr lang="en-US" sz="1000" dirty="0"/>
              <a:t>3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7187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6242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0016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6709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02006" y="172330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0968" y="259626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</a:t>
            </a:r>
            <a:r>
              <a:rPr lang="en-US" sz="1000" dirty="0"/>
              <a:t>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0923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73098" y="251037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577606"/>
            <a:ext cx="7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(12, 4)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6242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20016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76709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02006" y="257760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968" y="344041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0923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3098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7187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5509" y="3440610"/>
            <a:ext cx="703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5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20016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76709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02006" y="34406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968" y="425794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0923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73098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187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6242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10934" y="4276996"/>
            <a:ext cx="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6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76709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02006" y="42769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0968" y="513096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0923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73098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7187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6242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0016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76709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7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702006" y="51500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0968" y="59523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923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73098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07187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6242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20016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76709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02006" y="596201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8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7608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76087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418" r="-7012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01418" r="-5821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202857" r="-47318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300709" r="-418908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400709" r="-308607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500709" r="-2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605000" r="-1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700000" r="-1200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</a:t>
            </a:r>
            <a:r>
              <a:rPr lang="en-US" sz="1000" dirty="0"/>
              <a:t>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</a:t>
            </a:r>
            <a:r>
              <a:rPr lang="en-US" sz="1000" dirty="0"/>
              <a:t>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</a:t>
            </a:r>
            <a:r>
              <a:rPr lang="en-US" sz="1000" dirty="0"/>
              <a:t>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</a:t>
            </a:r>
            <a:r>
              <a:rPr lang="en-US" sz="1000" dirty="0"/>
              <a:t>, 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14,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</a:t>
            </a:r>
            <a:r>
              <a:rPr lang="en-US" sz="1000" dirty="0"/>
              <a:t>, 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</a:t>
            </a:r>
            <a:r>
              <a:rPr lang="en-US" sz="1000" dirty="0"/>
              <a:t>, 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5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1303</Words>
  <Application>Microsoft Office PowerPoint</Application>
  <PresentationFormat>Widescreen</PresentationFormat>
  <Paragraphs>336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29</cp:revision>
  <dcterms:created xsi:type="dcterms:W3CDTF">2015-11-06T00:39:41Z</dcterms:created>
  <dcterms:modified xsi:type="dcterms:W3CDTF">2015-11-11T21:47:16Z</dcterms:modified>
</cp:coreProperties>
</file>