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9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1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4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9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2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9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46388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46388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1418" r="-30860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101418" r="-2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202857" r="-101200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300709" r="-1200" b="-4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400709" r="-7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500709" r="-582101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605000" r="-47318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700000" r="-418908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114244" y="-3745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199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56374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0463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9518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3292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59985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85282" y="-3725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4244" y="82954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4199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6374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0463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99518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03292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(2, 6)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59985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(2, 7)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85282" y="82974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(2, 8)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4244" y="174582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54199" y="173267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56374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(3, 3)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0463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99518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03292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(3, 6)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59985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(3, 7)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85282" y="172330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(3, 8)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14244" y="259626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54199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(4, 2)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6374" y="2510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(4, 3)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0463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(4, 4)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99518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(4, 5)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03292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(4, 6)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59985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(4, 7)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785282" y="257760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(4, 8)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4244" y="344041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54199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56374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(5, 3)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90463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(5, 4)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99518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(5, 5)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03292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(5, 6)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259985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(5, 7)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785282" y="34406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(5, 8)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14244" y="425794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(6, 1)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54199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56374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(6, 3)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90463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(6, 4)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99518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(6, 5)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703292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(6, 6)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59985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(6, 7)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785282" y="427699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(6, 8)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4244" y="513096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(7, 1)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4199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(7, 2)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56374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(7, 3)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90463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(7, 4)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99518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(7, 5)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03292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(7, 6)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259985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(7, 7)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785282" y="51500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(7, 8)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14244" y="595239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(8, 1)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54199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(8, 2)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56374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(8, 3)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90463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(8, 4)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99518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(8, 5)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703292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(8, 6)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259985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(8, 7)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785282" y="596201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(8, 8)</a:t>
            </a:r>
          </a:p>
        </p:txBody>
      </p:sp>
    </p:spTree>
    <p:extLst>
      <p:ext uri="{BB962C8B-B14F-4D97-AF65-F5344CB8AC3E}">
        <p14:creationId xmlns:p14="http://schemas.microsoft.com/office/powerpoint/2010/main" val="203929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7921977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7921977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1418" r="-30860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101418" r="-2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202857" r="-101200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300709" r="-1200" b="-4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400709" r="-7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500709" r="-582101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605000" r="-47318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700000" r="-418908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19392" y="-3745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(1, </a:t>
            </a:r>
            <a:r>
              <a:rPr lang="en-US" sz="1000" dirty="0"/>
              <a:t>9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559347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10)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161522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11)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595611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12)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104666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</a:t>
            </a:r>
            <a:r>
              <a:rPr lang="en-US" sz="1000" dirty="0"/>
              <a:t>, </a:t>
            </a:r>
            <a:r>
              <a:rPr lang="en-US" sz="1000" dirty="0" smtClean="0"/>
              <a:t>13)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608440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14)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65133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15)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690430" y="-3725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16)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19392" y="829547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(2, </a:t>
            </a:r>
            <a:r>
              <a:rPr lang="en-US" sz="1000" dirty="0"/>
              <a:t>9)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3637" y="829743"/>
            <a:ext cx="726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</a:t>
            </a:r>
            <a:r>
              <a:rPr lang="en-US" sz="1000" dirty="0" smtClean="0"/>
              <a:t>10)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1522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(2, </a:t>
            </a:r>
            <a:r>
              <a:rPr lang="en-US" sz="1000" dirty="0"/>
              <a:t>11)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95611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04666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8440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65133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90430" y="829742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392" y="174582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(3, </a:t>
            </a:r>
            <a:r>
              <a:rPr lang="en-US" sz="1000" dirty="0"/>
              <a:t>9)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59347" y="1732672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10)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0234" y="1723309"/>
            <a:ext cx="69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</a:t>
            </a:r>
            <a:r>
              <a:rPr lang="en-US" sz="1000" dirty="0" smtClean="0"/>
              <a:t>11)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595611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4666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08440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14)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65133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90430" y="172330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9392" y="2596264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(4, </a:t>
            </a:r>
            <a:r>
              <a:rPr lang="en-US" sz="1000" dirty="0"/>
              <a:t>9)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59347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61522" y="251037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5036" y="2577606"/>
            <a:ext cx="711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</a:t>
            </a:r>
            <a:r>
              <a:rPr lang="en-US" sz="1000" dirty="0" smtClean="0"/>
              <a:t>12)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104666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08440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65133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90430" y="257760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9392" y="3440414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(5, </a:t>
            </a:r>
            <a:r>
              <a:rPr lang="en-US" sz="1000" dirty="0"/>
              <a:t>9)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59347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</a:t>
            </a:r>
            <a:r>
              <a:rPr lang="en-US" sz="1000" dirty="0"/>
              <a:t>10)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61522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95611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15648" y="3440610"/>
            <a:ext cx="689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</a:t>
            </a:r>
            <a:r>
              <a:rPr lang="en-US" sz="1000" dirty="0" smtClean="0"/>
              <a:t>13)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08440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65133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15)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90430" y="34406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19392" y="425794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(6, </a:t>
            </a:r>
            <a:r>
              <a:rPr lang="en-US" sz="1000" dirty="0"/>
              <a:t>9)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59347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10)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161522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95611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04666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03309" y="4276996"/>
            <a:ext cx="8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</a:t>
            </a:r>
            <a:r>
              <a:rPr lang="en-US" sz="1000" dirty="0" smtClean="0"/>
              <a:t>14)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65133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690430" y="427699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9392" y="513096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(7, </a:t>
            </a:r>
            <a:r>
              <a:rPr lang="en-US" sz="1000" dirty="0"/>
              <a:t>9)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59347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10)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61522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95611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04666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08440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65133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</a:t>
            </a:r>
            <a:r>
              <a:rPr lang="en-US" sz="1000" dirty="0" smtClean="0"/>
              <a:t>15)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690430" y="51500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19392" y="595239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(8, </a:t>
            </a:r>
            <a:r>
              <a:rPr lang="en-US" sz="1000" dirty="0"/>
              <a:t>9)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59347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10)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61522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95611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04666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08440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5133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690430" y="5962017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</a:t>
            </a:r>
            <a:r>
              <a:rPr lang="en-US" sz="1000" dirty="0" smtClean="0"/>
              <a:t>16)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6568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544496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554969"/>
                    <a:gridCol w="1385455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544496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554969"/>
                    <a:gridCol w="1385455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51542" t="-1418" r="-331718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101418" r="-2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202857" r="-101200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300709" r="-1200" b="-4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400709" r="-7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500709" r="-582101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605000" r="-47318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1961" t="-700000" r="-384314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30968" y="-3745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1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570923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3098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7187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6242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016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6709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02006" y="-3725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0968" y="829547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(10, </a:t>
            </a:r>
            <a:r>
              <a:rPr lang="en-US" sz="1000" dirty="0"/>
              <a:t>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42792" y="829743"/>
            <a:ext cx="740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(10, </a:t>
            </a:r>
            <a:r>
              <a:rPr lang="en-US" sz="1000" dirty="0"/>
              <a:t>2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73098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07187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6242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20016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(10, 6)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76709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(10, 7)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02006" y="829742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(10, 8)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0968" y="174582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11, </a:t>
            </a:r>
            <a:r>
              <a:rPr lang="en-US" sz="1000" dirty="0"/>
              <a:t>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0923" y="1732672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80051" y="1723309"/>
            <a:ext cx="705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(11, </a:t>
            </a:r>
            <a:r>
              <a:rPr lang="en-US" sz="1000" dirty="0"/>
              <a:t>3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07187" y="17233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16242" y="17233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20016" y="17233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(11, 6)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76709" y="17233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(11, 7)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02006" y="172330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(11, 8)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0968" y="2596264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(12, </a:t>
            </a:r>
            <a:r>
              <a:rPr lang="en-US" sz="1000" dirty="0"/>
              <a:t>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0923" y="257760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(12, 2)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73098" y="251037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(12, 3)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4482" y="2577606"/>
            <a:ext cx="72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(12, 4)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116242" y="257760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(12, 5)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20016" y="257760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(12, 6)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76709" y="257760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(12, 7)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702006" y="257760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(12, 8)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0968" y="3440414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</a:t>
            </a:r>
            <a:r>
              <a:rPr lang="en-US" sz="1000" dirty="0"/>
              <a:t>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70923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73098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(13, 3)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07187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(13, 4)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25509" y="3440610"/>
            <a:ext cx="703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</a:t>
            </a:r>
            <a:r>
              <a:rPr lang="en-US" sz="1000" dirty="0"/>
              <a:t>5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20016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(13, 6)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76709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</a:t>
            </a:r>
            <a:r>
              <a:rPr lang="en-US" sz="1000" dirty="0"/>
              <a:t>7)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702006" y="34406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</a:t>
            </a:r>
            <a:r>
              <a:rPr lang="en-US" sz="1000" dirty="0"/>
              <a:t>8)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0968" y="425794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(14, </a:t>
            </a:r>
            <a:r>
              <a:rPr lang="en-US" sz="1000" dirty="0"/>
              <a:t>1)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0923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73098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(14, 3)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07187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(14, 4)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16242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(14, 5)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10934" y="4276996"/>
            <a:ext cx="821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(14, </a:t>
            </a:r>
            <a:r>
              <a:rPr lang="en-US" sz="1000" dirty="0"/>
              <a:t>6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76709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(14, 7)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702006" y="427699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(14, 8)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30968" y="513096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(15, </a:t>
            </a:r>
            <a:r>
              <a:rPr lang="en-US" sz="1000" dirty="0"/>
              <a:t>1)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70923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(15, 2)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73098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(15, 3)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07187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(15, 4)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16242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(15, 5)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20016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(15, 6)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76709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(15, </a:t>
            </a:r>
            <a:r>
              <a:rPr lang="en-US" sz="1000" dirty="0"/>
              <a:t>7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702006" y="51500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(15, 8)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30968" y="595239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(16, </a:t>
            </a:r>
            <a:r>
              <a:rPr lang="en-US" sz="1000" dirty="0"/>
              <a:t>1)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70923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(16, 2)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73098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(16, 3)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07187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(16, 4)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16242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(16, 5)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20016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(16, 6)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76709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(16, 7)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702006" y="5962017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(16, </a:t>
            </a:r>
            <a:r>
              <a:rPr lang="en-US" sz="1000" dirty="0"/>
              <a:t>8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294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62581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62581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1418" r="-30860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101418" r="-2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202857" r="-101200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300709" r="-1200" b="-4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400709" r="-7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500709" r="-582101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605000" r="-47318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700000" r="-418908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19392" y="-3745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9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559347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(9, 10)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161522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(9, 11)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595611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(9, 12)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104666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(9, 13)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608440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(9, 14)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65133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(9, 15)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690430" y="-3725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(9, 16)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19392" y="829547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(10</a:t>
            </a:r>
            <a:r>
              <a:rPr lang="en-US" sz="1000" dirty="0"/>
              <a:t>, 9)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3637" y="829743"/>
            <a:ext cx="726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(10, 10)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1522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95611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(10, 12)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04666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8440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(10, 14)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65133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90430" y="829742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(10, 16)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392" y="174582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11, </a:t>
            </a:r>
            <a:r>
              <a:rPr lang="en-US" sz="1000" dirty="0"/>
              <a:t>9)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59347" y="1732672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11,</a:t>
            </a:r>
            <a:r>
              <a:rPr lang="en-US" sz="1000" dirty="0"/>
              <a:t> </a:t>
            </a:r>
            <a:r>
              <a:rPr lang="en-US" sz="1000" dirty="0" smtClean="0"/>
              <a:t>10)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0234" y="1723309"/>
            <a:ext cx="69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(11, 11)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595611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(11, 12)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4666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(11, 13)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08440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11,</a:t>
            </a:r>
            <a:r>
              <a:rPr lang="en-US" sz="1000" dirty="0"/>
              <a:t> </a:t>
            </a:r>
            <a:r>
              <a:rPr lang="en-US" sz="1000" dirty="0" smtClean="0"/>
              <a:t>14)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65133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(11, 15)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90430" y="172330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(11, 16)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9392" y="2596264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(12</a:t>
            </a:r>
            <a:r>
              <a:rPr lang="en-US" sz="1000" dirty="0"/>
              <a:t>, 9)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59347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61522" y="251037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5036" y="2577606"/>
            <a:ext cx="711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(12, 12)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104666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(12, 13)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08440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65133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(12, 15)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90430" y="257760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(12, 16)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9392" y="3440414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</a:t>
            </a:r>
            <a:r>
              <a:rPr lang="en-US" sz="1000" dirty="0"/>
              <a:t>, 9)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59347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(13, 10)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61522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(13, 11)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95611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(13, 12)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15648" y="3440610"/>
            <a:ext cx="689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(13, 13)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08440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(13, 14)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65133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</a:t>
            </a:r>
            <a:r>
              <a:rPr lang="en-US" sz="1000" dirty="0"/>
              <a:t> </a:t>
            </a:r>
            <a:r>
              <a:rPr lang="en-US" sz="1000" dirty="0" smtClean="0"/>
              <a:t>15)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90430" y="34406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</a:t>
            </a:r>
            <a:r>
              <a:rPr lang="en-US" sz="1000" dirty="0"/>
              <a:t>, 16)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19392" y="425794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(14</a:t>
            </a:r>
            <a:r>
              <a:rPr lang="en-US" sz="1000" dirty="0"/>
              <a:t>, 9)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59347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14,</a:t>
            </a:r>
            <a:r>
              <a:rPr lang="en-US" sz="1000" dirty="0"/>
              <a:t> </a:t>
            </a:r>
            <a:r>
              <a:rPr lang="en-US" sz="1000" dirty="0" smtClean="0"/>
              <a:t>10)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161522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95611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(14, 12)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04666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(14, 13)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03309" y="4276996"/>
            <a:ext cx="8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(14, 14)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65133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(14, 15)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690430" y="427699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(14, 16)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9392" y="513096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(15</a:t>
            </a:r>
            <a:r>
              <a:rPr lang="en-US" sz="1000" dirty="0"/>
              <a:t>, 9)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59347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(15, 10)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61522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95611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(15, 12)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04666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(15, 13)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08440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(15, 14)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65133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(15, 15)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690430" y="51500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(15, 16)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19392" y="595239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(16</a:t>
            </a:r>
            <a:r>
              <a:rPr lang="en-US" sz="1000" dirty="0"/>
              <a:t>, 9)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59347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(16, 10)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61522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95611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04666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(16, 13)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08440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(16, 14)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5133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(16, 15)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690430" y="5962017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(16, 16)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573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1280</Words>
  <Application>Microsoft Office PowerPoint</Application>
  <PresentationFormat>Widescreen</PresentationFormat>
  <Paragraphs>288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Herzog Group</dc:creator>
  <cp:lastModifiedBy>Herzog Group</cp:lastModifiedBy>
  <cp:revision>36</cp:revision>
  <dcterms:created xsi:type="dcterms:W3CDTF">2015-11-06T00:39:41Z</dcterms:created>
  <dcterms:modified xsi:type="dcterms:W3CDTF">2015-11-11T21:48:52Z</dcterms:modified>
</cp:coreProperties>
</file>