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4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9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2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44DE-667D-4BFC-B52D-56D2BD76F1D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50197"/>
              </p:ext>
            </p:extLst>
          </p:nvPr>
        </p:nvGraphicFramePr>
        <p:xfrm>
          <a:off x="0" y="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68824"/>
                <a:gridCol w="1586752"/>
                <a:gridCol w="1455410"/>
                <a:gridCol w="1485014"/>
                <a:gridCol w="1524000"/>
                <a:gridCol w="1524000"/>
                <a:gridCol w="1524000"/>
              </a:tblGrid>
              <a:tr h="85725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P(4, 1) – 4P(1,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1) 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-P(2, 1)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P(4, 2) – 4P(1, 2)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-P(2, 2)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P(4, 3) – 4P(1, 3)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-P(2,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3)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P(4, 4) –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4P(1, 4)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-P(2, 4)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P(3, 1)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4P(2, 1)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-P(1, 1)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P(3, 2)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4P(2, 2)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-P(1, 2)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P(3, 3)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4P(2, 3)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-P(1, 3)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P(3, 4)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4P(2, 4)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-P(1, 4)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4244" y="-3745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199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2855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0463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9518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3292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59985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85282" y="-3725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4244" y="82954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4199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62855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0463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99518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03292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59985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5282" y="82974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4244" y="186012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54199" y="17534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62855" y="187917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0463" y="187917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9518" y="187917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03292" y="187917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59985" y="187917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85282" y="1879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4244" y="30326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54199" y="301402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2855" y="294679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0463" y="301402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(4, 4)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99518" y="301402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03292" y="301402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59985" y="301402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(4, 7)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85282" y="30140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(4, 8)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244" y="392879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54199" y="39289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2855" y="39289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90463" y="39289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(5, 4)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99518" y="39289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(5, 5)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03292" y="39289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(5, 6)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59985" y="39289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(5, 7)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785282" y="39289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(5, 8)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14244" y="481906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54199" y="48381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62855" y="48381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(6, 3)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90463" y="48381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99518" y="48381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(6, 5)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03292" y="48381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(6, 6)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59985" y="48381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(6, 7)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785282" y="4838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(6, 8)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4244" y="569207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4199" y="57111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(7, 2)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62855" y="57111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(7, 3)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0463" y="57111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99518" y="57111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(7, 5)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03292" y="57111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259985" y="57111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(7, 7)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785282" y="571112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(7, 8)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14244" y="65135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54199" y="652313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2855" y="652313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90463" y="652313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99518" y="652313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(8, 5)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03292" y="652313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(8, 6)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259985" y="652313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(8, 7)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785282" y="652313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(8, 8)</a:t>
            </a:r>
          </a:p>
        </p:txBody>
      </p:sp>
    </p:spTree>
    <p:extLst>
      <p:ext uri="{BB962C8B-B14F-4D97-AF65-F5344CB8AC3E}">
        <p14:creationId xmlns:p14="http://schemas.microsoft.com/office/powerpoint/2010/main" val="203929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5723"/>
              </p:ext>
            </p:extLst>
          </p:nvPr>
        </p:nvGraphicFramePr>
        <p:xfrm>
          <a:off x="0" y="0"/>
          <a:ext cx="12192000" cy="677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68824"/>
                <a:gridCol w="1586752"/>
                <a:gridCol w="1455410"/>
                <a:gridCol w="1485014"/>
                <a:gridCol w="1524000"/>
                <a:gridCol w="1524000"/>
                <a:gridCol w="1524000"/>
              </a:tblGrid>
              <a:tr h="777875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P(1,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1) –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4P(2,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1) 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P(3,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P(1,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2) –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4P(2,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P(3,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P(1,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3) –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4P(2,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P(3,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3)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P(1,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4) –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4P(2,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P(3,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1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005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68824"/>
                <a:gridCol w="1586752"/>
                <a:gridCol w="1455410"/>
                <a:gridCol w="1485014"/>
                <a:gridCol w="1524000"/>
                <a:gridCol w="1524000"/>
                <a:gridCol w="1524000"/>
              </a:tblGrid>
              <a:tr h="85725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P(4,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4P(3,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P(2,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P(2,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1) –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4P(3,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1) 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P(4,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P(4,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4P(3,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P(2,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P(2,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2) –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4P(3,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P(4,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P(4,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4P(3,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P(2,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P(2,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3) –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4P(3,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P(4,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3)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P(4,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4P(3,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P(2,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P(2,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4) –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4P(3,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P(4,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P(1,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4P(4,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P(3,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P(1,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4P(4,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P(3,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P(1,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4P(4,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P(3,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P(1,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4P(4,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P(3,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656</Words>
  <Application>Microsoft Office PowerPoint</Application>
  <PresentationFormat>Widescreen</PresentationFormat>
  <Paragraphs>112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Herzog Group</cp:lastModifiedBy>
  <cp:revision>15</cp:revision>
  <dcterms:created xsi:type="dcterms:W3CDTF">2015-11-06T00:39:41Z</dcterms:created>
  <dcterms:modified xsi:type="dcterms:W3CDTF">2015-11-06T23:03:38Z</dcterms:modified>
</cp:coreProperties>
</file>