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58" autoAdjust="0"/>
    <p:restoredTop sz="95065" autoAdjust="0"/>
  </p:normalViewPr>
  <p:slideViewPr>
    <p:cSldViewPr snapToGrid="0">
      <p:cViewPr varScale="1">
        <p:scale>
          <a:sx n="81" d="100"/>
          <a:sy n="81" d="100"/>
        </p:scale>
        <p:origin x="11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FE3AC-EA0D-4B00-B4AD-669DC568A920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43676-FF7C-44D4-8057-0A3297A6D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0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43676-FF7C-44D4-8057-0A3297A6D7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29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0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4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1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7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5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1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1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1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7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4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9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8871542"/>
                  </p:ext>
                </p:extLst>
              </p:nvPr>
            </p:nvGraphicFramePr>
            <p:xfrm>
              <a:off x="-2" y="-1"/>
              <a:ext cx="12192003" cy="685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</a:tblGrid>
                  <a:tr h="7620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2, 1</m:t>
                                        </m:r>
                                      </m:sub>
                                    </m:s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3, 1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2, 1</m:t>
                                        </m:r>
                                      </m:sub>
                                    </m:s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3, 1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2, 2</m:t>
                                        </m:r>
                                      </m:sub>
                                    </m:s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3, 2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2, 2</m:t>
                                        </m:r>
                                      </m:sub>
                                    </m:s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3, 2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2, 3</m:t>
                                        </m:r>
                                      </m:sub>
                                    </m:s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3, 3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2, 3</m:t>
                                        </m:r>
                                      </m:sub>
                                    </m:s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3, 3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3, 1</m:t>
                                        </m:r>
                                      </m:sub>
                                    </m:s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1, 1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3, 1</m:t>
                                        </m:r>
                                      </m:sub>
                                    </m:s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1, 1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3, 2</m:t>
                                        </m:r>
                                      </m:sub>
                                    </m:s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1, 2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3, 2</m:t>
                                        </m:r>
                                      </m:sub>
                                    </m:s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1, 2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3, 3</m:t>
                                        </m:r>
                                      </m:sub>
                                    </m:s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1, 3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3, 3</m:t>
                                        </m:r>
                                      </m:sub>
                                    </m:s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1, 3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1, 1</m:t>
                                        </m:r>
                                      </m:sub>
                                    </m:s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2, 1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1, 1</m:t>
                                        </m:r>
                                      </m:sub>
                                    </m:s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2, 1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1, 2</m:t>
                                        </m:r>
                                      </m:sub>
                                    </m:s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2, 2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1, 2</m:t>
                                        </m:r>
                                      </m:sub>
                                    </m:s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2, 2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1, 3</m:t>
                                        </m:r>
                                      </m:sub>
                                    </m:s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2, 3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1, 3</m:t>
                                        </m:r>
                                      </m:sub>
                                    </m:s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2, 3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8871542"/>
                  </p:ext>
                </p:extLst>
              </p:nvPr>
            </p:nvGraphicFramePr>
            <p:xfrm>
              <a:off x="-2" y="-1"/>
              <a:ext cx="12192003" cy="685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</a:tblGrid>
                  <a:tr h="7620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000" t="-800" r="-699103" b="-8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901" t="-800" r="-602252" b="-8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50" t="-100800" r="-802703" b="-7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901" t="-100800" r="-602252" b="-7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50" t="-200800" r="-802703" b="-6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000" t="-200800" r="-699103" b="-6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1351" t="-300800" r="-401802" b="-5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99103" t="-300800" r="-300000" b="-5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9552" t="-397619" r="-499552" b="-3992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99103" t="-397619" r="-300000" b="-3992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9552" t="-501600" r="-499552" b="-3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1351" t="-501600" r="-401802" b="-3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98655" t="-601600" r="-100448" b="-2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02252" t="-601600" r="-901" b="-202400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01802" t="-701600" r="-201351" b="-1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02252" t="-701600" r="-901" b="-102400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01802" t="-801600" r="-201351" b="-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98655" t="-801600" r="-100448" b="-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958967" y="-5630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09139" y="-5610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5265" y="-5610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0343" y="-5610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(1, 4)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54121" y="-5610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(1, 5)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02618" y="-5610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(1, 6)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69528" y="-5610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(1, 7)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775160" y="-5610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(1, 9)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22295" y="-56112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(1, 8)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8967" y="70717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(2, 1)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09139" y="70737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(2, 2)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45265" y="70737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(2, 3)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00343" y="70737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(2, 4)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54121" y="70737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(2, 5)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02618" y="70737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(2, 6)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069528" y="70737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(2, 7)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775160" y="70737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(2, 9)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422295" y="70737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(2, 8)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8967" y="145942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(3, 1)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09139" y="147847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(3, 2)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45265" y="147847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(3, 3)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00343" y="147847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(3, 4)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54121" y="147847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(3, 5)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02618" y="147847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(3, 6)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69528" y="147847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(3, 7)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75160" y="147847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(3, 9)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22295" y="1478472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(3, 8)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58967" y="224024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(4, 1)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09139" y="22215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(4, 2)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45265" y="22215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(4, 3)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00343" y="22215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(4, 4)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54121" y="22215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(4, 5)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02618" y="22215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(4, 6)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069528" y="22215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(4, 7)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775160" y="22215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(4, 9)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422295" y="222158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(4, 8)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58967" y="299249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(5, 1)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09139" y="29926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(5, 2)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45265" y="29926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(5, 3)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00343" y="29926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(5, 4)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54121" y="29926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(5, 5)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02618" y="29926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(5, 6)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69528" y="29926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(5, 7)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775160" y="29926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(5, 9)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422295" y="299268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(5, 8)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58967" y="374473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(6, 1)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309139" y="376378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(6, 2)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45265" y="376378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(6, 3)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00343" y="376378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(6, 4)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54121" y="376378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(6, 5)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702618" y="376378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(6, 6)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069528" y="376378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(6, 7)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775160" y="376378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(6, 9)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422295" y="376378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(6, 8)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58967" y="449698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(7, 1)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309139" y="451603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(7, 2)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645265" y="451603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(7, 3)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000343" y="451603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(7, 4)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4121" y="451603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(7, 5)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702618" y="451603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(7, 6)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069528" y="451603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(7, 7)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775160" y="451603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(7, 9)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422295" y="451602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(7, 8)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58967" y="528693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(8, 1)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309139" y="529655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(8, 2)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645265" y="529655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(8, 3)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00343" y="529655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(8, 4)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354121" y="529655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(8, 5)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702618" y="529655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(8, 6)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069528" y="529655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(8, 7)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775160" y="529655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(8, 9)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422295" y="529655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(8, 8)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58967" y="604597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(9, 1)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309139" y="604617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(9, 2)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645265" y="604617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(9, 3)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000343" y="604617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(9, 4)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354121" y="604617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(9, 5)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702618" y="604617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(9, 6)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069528" y="604617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(9, 7)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1775160" y="604617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(9, 9)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422295" y="6046172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(9, 8)</a:t>
            </a:r>
          </a:p>
        </p:txBody>
      </p:sp>
    </p:spTree>
    <p:extLst>
      <p:ext uri="{BB962C8B-B14F-4D97-AF65-F5344CB8AC3E}">
        <p14:creationId xmlns:p14="http://schemas.microsoft.com/office/powerpoint/2010/main" val="187345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406</Words>
  <Application>Microsoft Office PowerPoint</Application>
  <PresentationFormat>Widescreen</PresentationFormat>
  <Paragraphs>100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Herzog Group</dc:creator>
  <cp:lastModifiedBy>Stephen Bauman</cp:lastModifiedBy>
  <cp:revision>49</cp:revision>
  <dcterms:created xsi:type="dcterms:W3CDTF">2015-05-16T03:39:00Z</dcterms:created>
  <dcterms:modified xsi:type="dcterms:W3CDTF">2015-10-12T18:34:29Z</dcterms:modified>
</cp:coreProperties>
</file>