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 autoAdjust="0"/>
    <p:restoredTop sz="95065" autoAdjust="0"/>
  </p:normalViewPr>
  <p:slideViewPr>
    <p:cSldViewPr snapToGrid="0">
      <p:cViewPr varScale="1">
        <p:scale>
          <a:sx n="81" d="100"/>
          <a:sy n="81" d="100"/>
        </p:scale>
        <p:origin x="11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FE3AC-EA0D-4B00-B4AD-669DC568A920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3676-FF7C-44D4-8057-0A3297A6D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0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43676-FF7C-44D4-8057-0A3297A6D7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29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0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4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1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7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1802-FF79-468A-9A5A-06D7DD31651F}" type="datetimeFigureOut">
              <a:rPr lang="en-US" smtClean="0"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97F4-DBED-498E-B5F1-2E2A4494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177990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1, 3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2,1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3, 1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2,2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3, 2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 </m:t>
                                            </m:r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1, 3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2,3</m:t>
                                            </m:r>
                                          </m:sub>
                                        </m:s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−4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3, 3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1, 3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2,3</m:t>
                                        </m:r>
                                      </m:sub>
                                    </m:s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2, 3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3, 3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3, 3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  <m:r>
                                      <a:rPr lang="en-US" sz="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sSubSup>
                                          <m:sSubSupPr>
                                            <m:ctrlP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8177990"/>
                  </p:ext>
                </p:extLst>
              </p:nvPr>
            </p:nvGraphicFramePr>
            <p:xfrm>
              <a:off x="-2" y="-1"/>
              <a:ext cx="12192003" cy="6858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  <a:gridCol w="1354667"/>
                  </a:tblGrid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800" r="-802703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800" r="-699103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0" r="-6022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800" r="-499552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0" r="-201351" b="-8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100800" r="-802703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100800" r="-699103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100800" r="-60225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100800" r="-401802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100800" r="-100448" b="-7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200800" r="-8027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200800" r="-699103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200800" r="-602252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200800" r="-300000" b="-6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200800" r="-901" b="-6032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300800" r="-802703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00800" r="-499552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00800" r="-401802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00800" r="-300000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300800" r="-201351" b="-50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397619" r="-699103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397619" r="-499552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397619" r="-401802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397619" r="-300000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397619" r="-100448" b="-399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501600" r="-6022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501600" r="-49955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501600" r="-401802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501600" r="-300000" b="-3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501600" r="-901" b="-3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50" t="-601600" r="-802703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9552" t="-601600" r="-499552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601600" r="-201351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601600" r="-100448" b="-2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601600" r="-901" b="-2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0000" t="-701600" r="-699103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01351" t="-701600" r="-401802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701600" r="-201351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701600" r="-100448" b="-10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701600" r="-901" b="-102400"/>
                          </a:stretch>
                        </a:blipFill>
                      </a:tcPr>
                    </a:tc>
                  </a:tr>
                  <a:tr h="7620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901" t="-801600" r="-602252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8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99103" t="-801600" r="-300000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01802" t="-801600" r="-201351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8655" t="-801600" r="-100448" b="-2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802252" t="-801600" r="-901" b="-24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958967" y="-5630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09139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5265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3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54121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261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(1, 6)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69528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(1, 7)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775160" y="-5610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(1, 9)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22295" y="-5611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(1, 8)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8967" y="70717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(2, 1)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09139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(2, 2)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45265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(2, 3)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343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54121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0261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(2, 6)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069528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(2, 7)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775160" y="70737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(2, 9)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422295" y="70737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(2, 8)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8967" y="145942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09139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5265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00343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4121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(3, 5)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261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(3, 6)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9528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(3, 7)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75160" y="14784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(3, 9)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422295" y="14784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(3, 8)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8967" y="224024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09139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45265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00343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(4, 4)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54121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(4, 5)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0261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(4, 6)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9528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(4, 7)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775160" y="22215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(4, 9)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422295" y="22215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(4, 8)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8967" y="299249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09139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(5, 2)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5265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(5, 3)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0343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(5, 4)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54121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(5, 5)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0261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(5, 6)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069528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775160" y="299268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(5, 9)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422295" y="29926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(5, 8)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8967" y="374473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(6, 1)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09139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(6, 2)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45265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(6, 3)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00343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(6, 4)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4121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(6, 5)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0261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(6, 6)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69528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(6, 7)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775160" y="3763786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(6, 9)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22295" y="3763785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(6, 8)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58967" y="449698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(7, 1)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09139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(7, 2)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645265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(7, 3)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00343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(7, 4)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4121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(7, 5)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261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(7, 6)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069528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(7, 7)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5160" y="4516030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(7, 9)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422295" y="4516029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(7, 8)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58967" y="5286931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(8, 1)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09139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(8, 2)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45265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(8, 3)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0343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(8, 4)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354121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(8, 5)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0261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(8, 6)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069528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(8, 7)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775160" y="5296554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(8, 9)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0422295" y="529655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(8, 8)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8967" y="6045977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(9, 1)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09139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(9, 2)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645265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(9, 3)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00343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(9, 4)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354121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(9, 5)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70261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(9, 6)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069528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(9, 7)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1775160" y="6046173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(9, 9)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0422295" y="6046172"/>
            <a:ext cx="506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(9, 8)</a:t>
            </a:r>
          </a:p>
        </p:txBody>
      </p:sp>
    </p:spTree>
    <p:extLst>
      <p:ext uri="{BB962C8B-B14F-4D97-AF65-F5344CB8AC3E}">
        <p14:creationId xmlns:p14="http://schemas.microsoft.com/office/powerpoint/2010/main" val="18734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418</Words>
  <Application>Microsoft Office PowerPoint</Application>
  <PresentationFormat>Widescreen</PresentationFormat>
  <Paragraphs>127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Herzog Group</dc:creator>
  <cp:lastModifiedBy>Stephen Bauman</cp:lastModifiedBy>
  <cp:revision>40</cp:revision>
  <dcterms:created xsi:type="dcterms:W3CDTF">2015-05-16T03:39:00Z</dcterms:created>
  <dcterms:modified xsi:type="dcterms:W3CDTF">2015-10-12T18:33:34Z</dcterms:modified>
</cp:coreProperties>
</file>