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43163"/>
                  </p:ext>
                </p:extLst>
              </p:nvPr>
            </p:nvGraphicFramePr>
            <p:xfrm>
              <a:off x="-2" y="-1"/>
              <a:ext cx="12192003" cy="69519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43163"/>
                  </p:ext>
                </p:extLst>
              </p:nvPr>
            </p:nvGraphicFramePr>
            <p:xfrm>
              <a:off x="-2" y="-1"/>
              <a:ext cx="12192003" cy="69519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800" r="-802703" b="-8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0" r="-699103" b="-8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0" r="-602252" b="-8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800" r="-499552" b="-8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0" r="-201351" b="-8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100800" r="-802703" b="-7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00800" r="-699103" b="-7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100800" r="-602252" b="-7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100800" r="-401802" b="-7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100800" r="-100448" b="-715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199206" r="-802703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99206" r="-699103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199206" r="-602252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199206" r="-30000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199206" r="-901" b="-609524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301600" r="-802703" b="-5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01600" r="-499552" b="-5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01600" r="-401802" b="-5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01600" r="-300000" b="-5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301600" r="-201351" b="-5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8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398413" r="-699103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98413" r="-499552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98413" r="-401802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98413" r="-300000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398413" r="-100448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502400" r="-602252" b="-313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502400" r="-499552" b="-313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502400" r="-401802" b="-313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502400" r="-300000" b="-313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502400" r="-901" b="-313600"/>
                          </a:stretch>
                        </a:blipFill>
                      </a:tcPr>
                    </a:tc>
                  </a:tr>
                  <a:tr h="8490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537857" r="-802703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537857" r="-49955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537857" r="-2013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537857" r="-10044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537857" r="-901" b="-18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714400" r="-699103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714400" r="-401802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714400" r="-20135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714400" r="-10044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714400" r="-901" b="-10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14400" r="-60225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814400" r="-30000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14400" r="-20135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814400" r="-10044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814400" r="-901" b="-16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58967" y="-3745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139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265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3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121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261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528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75160" y="-3725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22295" y="-37258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8967" y="72602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9139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5265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3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4121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2618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69528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75160" y="72622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295" y="72622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8967" y="14782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9139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265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3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4121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2618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9528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75160" y="149732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2295" y="149732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967" y="225909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9139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45265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0343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4121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2618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9528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5160" y="22404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(4, 9)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2295" y="22404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8967" y="301134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9139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265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43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121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2618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69528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75160" y="301154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22295" y="30115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967" y="376359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9139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5265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00343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4121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02618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69528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775160" y="378264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22295" y="378263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8967" y="451583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9139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265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0343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4121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2618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69528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5160" y="453488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(7, 9)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422295" y="453488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8967" y="537177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9139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5265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0343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4121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02618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69528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775160" y="538139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(8, 9)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22295" y="538139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8967" y="613082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(9, 1)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9139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45265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(9, 3)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3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(9, 4)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54121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2618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(9, 6)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69528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(9, 7)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75160" y="613101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(9, 9)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422295" y="613101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1873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418</Words>
  <Application>Microsoft Office PowerPoint</Application>
  <PresentationFormat>Widescreen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Stephen Bauman</cp:lastModifiedBy>
  <cp:revision>32</cp:revision>
  <dcterms:created xsi:type="dcterms:W3CDTF">2015-05-16T03:39:00Z</dcterms:created>
  <dcterms:modified xsi:type="dcterms:W3CDTF">2015-10-12T18:29:36Z</dcterms:modified>
</cp:coreProperties>
</file>