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8" autoAdjust="0"/>
    <p:restoredTop sz="95065" autoAdjust="0"/>
  </p:normalViewPr>
  <p:slideViewPr>
    <p:cSldViewPr snapToGrid="0">
      <p:cViewPr varScale="1">
        <p:scale>
          <a:sx n="81" d="100"/>
          <a:sy n="81" d="100"/>
        </p:scale>
        <p:origin x="11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E3AC-EA0D-4B00-B4AD-669DC568A92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3676-FF7C-44D4-8057-0A3297A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3676-FF7C-44D4-8057-0A3297A6D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95158"/>
                  </p:ext>
                </p:extLst>
              </p:nvPr>
            </p:nvGraphicFramePr>
            <p:xfrm>
              <a:off x="-2" y="-1"/>
              <a:ext cx="12192003" cy="685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95158"/>
                  </p:ext>
                </p:extLst>
              </p:nvPr>
            </p:nvGraphicFramePr>
            <p:xfrm>
              <a:off x="-2" y="-1"/>
              <a:ext cx="12192003" cy="685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800" r="-499552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800" r="-201351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100800" r="-401802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100800" r="-100448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200800" r="-300000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200800" r="-901" b="-6032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300800" r="-802703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300800" r="-201351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397619" r="-699103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397619" r="-100448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501600" r="-602252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501600" r="-901" b="-3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601600" r="-802703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601600" r="-499552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701600" r="-699103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701600" r="-401802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801600" r="-602252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801600" r="-300000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958967" y="-5630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139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5265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3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4121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2618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69528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75160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22295" y="-5611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8967" y="70717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09139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5265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3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4121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2618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69528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75160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(2, 9)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22295" y="70737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8967" y="145942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9139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45265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0343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4121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2618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9528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75160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2295" y="14784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8967" y="224024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09139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45265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00343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4121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2618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69528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75160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(4, 9)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22295" y="22215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8967" y="299249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9139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5265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0343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4121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02618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69528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775160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(5, 9)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22295" y="29926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967" y="374473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09139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45265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00343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54121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02618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69528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775160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(6, 9)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22295" y="376378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8967" y="449698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09139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45265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00343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4121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02618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069528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5160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(7, 9)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422295" y="451602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58967" y="528693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09139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45265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00343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4121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02618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069528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775160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(8, 9)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422295" y="529655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58967" y="604597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(9, 1)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09139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45265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(9, 3)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0343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(9, 4)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54121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(9, 5)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02618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(9, 6)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69528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(9, 7)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775160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(9, 9)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422295" y="60461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(9, 8)</a:t>
            </a:r>
          </a:p>
        </p:txBody>
      </p:sp>
    </p:spTree>
    <p:extLst>
      <p:ext uri="{BB962C8B-B14F-4D97-AF65-F5344CB8AC3E}">
        <p14:creationId xmlns:p14="http://schemas.microsoft.com/office/powerpoint/2010/main" val="18734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406</Words>
  <Application>Microsoft Office PowerPoint</Application>
  <PresentationFormat>Widescreen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Stephen Bauman</cp:lastModifiedBy>
  <cp:revision>42</cp:revision>
  <dcterms:created xsi:type="dcterms:W3CDTF">2015-05-16T03:39:00Z</dcterms:created>
  <dcterms:modified xsi:type="dcterms:W3CDTF">2015-10-12T18:35:06Z</dcterms:modified>
</cp:coreProperties>
</file>