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065" autoAdjust="0"/>
  </p:normalViewPr>
  <p:slideViewPr>
    <p:cSldViewPr snapToGrid="0">
      <p:cViewPr>
        <p:scale>
          <a:sx n="100" d="100"/>
          <a:sy n="100" d="100"/>
        </p:scale>
        <p:origin x="96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E3AC-EA0D-4B00-B4AD-669DC568A92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3676-FF7C-44D4-8057-0A3297A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3676-FF7C-44D4-8057-0A3297A6D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1802-FF79-468A-9A5A-06D7DD31651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802051"/>
                  </p:ext>
                </p:extLst>
              </p:nvPr>
            </p:nvGraphicFramePr>
            <p:xfrm>
              <a:off x="-2" y="-1"/>
              <a:ext cx="12192003" cy="685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1,,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2,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,,1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 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,,2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802051"/>
                  </p:ext>
                </p:extLst>
              </p:nvPr>
            </p:nvGraphicFramePr>
            <p:xfrm>
              <a:off x="-2" y="-1"/>
              <a:ext cx="12192003" cy="685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800" r="-802703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0" r="-699103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800" r="-602252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800" r="-499552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800" r="-201351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100800" r="-802703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100800" r="-699103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100800" r="-602252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100800" r="-401802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100800" r="-100448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200800" r="-802703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200800" r="-699103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200800" r="-602252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200800" r="-300000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200800" r="-901" b="-6032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300800" r="-802703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300800" r="-499552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300800" r="-401802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300800" r="-300000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300800" r="-201351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397619" r="-699103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397619" r="-499552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397619" r="-401802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397619" r="-300000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397619" r="-100448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501600" r="-602252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501600" r="-499552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501600" r="-401802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501600" r="-300000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501600" r="-901" b="-3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601600" r="-802703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601600" r="-499552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601600" r="-201351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601600" r="-100448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601600" r="-901" b="-2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701600" r="-699103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701600" r="-401802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701600" r="-20135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701600" r="-100448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701600" r="-901" b="-1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801600" r="-602252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801600" r="-300000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801600" r="-20135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801600" r="-100448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801600" r="-901" b="-24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34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Herzog Group</cp:lastModifiedBy>
  <cp:revision>41</cp:revision>
  <dcterms:created xsi:type="dcterms:W3CDTF">2015-05-16T03:39:00Z</dcterms:created>
  <dcterms:modified xsi:type="dcterms:W3CDTF">2015-05-20T15:29:47Z</dcterms:modified>
</cp:coreProperties>
</file>