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3A11-C859-C6B6-A7BF-99131A3C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13C86-0528-27E8-8672-FA29C9BA2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BAC9-E390-9FCC-AB06-31330DDF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0D3C-E9AC-5265-AA77-40AB9958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F34E-C07D-AF92-D280-CD13C3A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72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0045-5C69-8912-8D1F-1EEFA321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49D87-3751-5BBE-04FC-E5F7203D2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F707-0DFA-94E8-E4D0-A3251C28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4396-AA60-19A5-E5F3-F70D998B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AB0E-619D-7479-FE53-5DEE46CD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30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BE13C-A53E-365E-741B-941F7E7B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5D5F8-BF41-4C5F-A05E-C676B2577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ABCFF-4F0B-49BA-5122-573D4C4F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BF8C-0A00-8CB4-4583-D60E88DA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7699-E442-747C-4680-986F2B45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7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DE40-6F0D-B30B-054A-AED1E73F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1415-3D57-6D07-B1B7-972589C4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F571-ACCB-6711-0883-DDCEA55C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6B9B-1192-471B-4150-A81AA81D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3D7F1-FD16-2DF9-7D89-59A12220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1E4C-6FFF-DE63-9341-AC2EDB4E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6DC4F-8839-B8EC-E80D-370BA1BA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B6E1-54AA-5341-C207-D3D1E149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C54D-B25F-250D-8AC6-1EA84A50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87A7-EB23-20D3-E2B4-3F06DACC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59A9-9DE9-85CE-FB27-68C2A4E7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DA9-828C-9FF8-03B1-7EB096472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E210C-3603-748F-94DC-1C99B363F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F7FC2-4305-D5A9-A5E9-1DDCCC33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F956E-4E96-0520-6D78-706C44F5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2B7ED-A5B9-FE27-EE36-A9D38B5A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0CE0-D17D-7393-CF21-0A3BA74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404DA-D616-1366-EC30-6209D5A7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9EF8F-A817-F4AF-8639-38748848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B8E77-DB6D-C7E2-4403-1ED4D20C0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F388B-0649-622F-FF1E-C87A879E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2CB26-AF71-A464-AB20-93888898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AE7C1-B96C-7BC3-EDCB-B4DD0C5E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C57A-C7E4-AA54-0B83-C3AEA93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C721-9EFC-4176-2322-4060DEF7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E11A6-51D4-BF71-0E8E-62F70CA7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A0F57-1275-5424-AB2F-1C9ED4DD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D975-7AE2-21BE-EF3E-1B7A8930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43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0FCD3-D590-B60E-D1F4-FFCA91F6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95087-E47A-B9E1-F3FB-04AE32CA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58B2F-D2CF-EB32-435C-435F9B3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2B97-DDAB-7758-DD86-32F35845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525A-ABE3-BA80-1C17-70FA24A7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AF350-BF99-250E-E869-3AD154B4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A1E3D-DDE5-7589-A926-4545D192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716FC-62B6-B50E-EE2D-D17A8FB9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BA07-95D1-B78E-DFA6-3C46D4B3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3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BED3-24FF-4AAD-EA0C-B1BDDEFA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CCACA-1B88-53A6-2F63-835133B1C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E5CF9-ACFD-6D6C-B877-24E91DDFE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9902C-1A75-5CC2-74B8-2428785F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C59F-D7DE-D33E-D3E8-34254FC5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61EB6-22A2-E076-B39E-40B64F8F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2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808E9-B74A-8182-15C9-462C82E2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6A08-1A90-9681-100E-E23DBFD9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FBE8-4DEA-53BE-A7C5-91A3263FE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603E-304E-4691-829A-5E0A24AE0B8D}" type="datetimeFigureOut">
              <a:rPr lang="en-CA" smtClean="0"/>
              <a:t>2024-04-26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B7C8A-8E5B-29C8-583F-F85137CEC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D678-C41E-DAD3-1748-0670B5937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122D4-F22D-4157-AB9A-035222A496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4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D4F1-6428-3558-C516-637D1CC14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of the data storage software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3E9F5-19D6-55CB-FE5D-723748457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9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FAA8B-52E9-7096-E5DA-B0026C65F791}"/>
              </a:ext>
            </a:extLst>
          </p:cNvPr>
          <p:cNvSpPr txBox="1"/>
          <p:nvPr/>
        </p:nvSpPr>
        <p:spPr>
          <a:xfrm>
            <a:off x="736838" y="243536"/>
            <a:ext cx="3486007" cy="95410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File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choose file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Read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Based on the first line decide filetype</a:t>
            </a: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19972-4572-5B1A-B2D4-D7DC91010389}"/>
              </a:ext>
            </a:extLst>
          </p:cNvPr>
          <p:cNvSpPr txBox="1"/>
          <p:nvPr/>
        </p:nvSpPr>
        <p:spPr>
          <a:xfrm>
            <a:off x="736838" y="1638418"/>
            <a:ext cx="5210032" cy="138499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Interpret the file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is read but it is in string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Based on filetype (HEKA, Biologic, </a:t>
            </a:r>
            <a:r>
              <a:rPr lang="en-US" sz="1400" dirty="0" err="1"/>
              <a:t>Metrohm</a:t>
            </a:r>
            <a:r>
              <a:rPr lang="en-US" sz="1400" dirty="0"/>
              <a:t>, Other)</a:t>
            </a:r>
            <a:r>
              <a:rPr lang="en-CA" sz="1400" dirty="0"/>
              <a:t> </a:t>
            </a:r>
            <a:r>
              <a:rPr lang="en-US" sz="1400" dirty="0"/>
              <a:t>data is converted to usable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Measurement data (E, I,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Measurement metadata (date, map coordinates)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5DDA6-5C32-CD4F-629A-64AA7C17B16D}"/>
              </a:ext>
            </a:extLst>
          </p:cNvPr>
          <p:cNvSpPr txBox="1"/>
          <p:nvPr/>
        </p:nvSpPr>
        <p:spPr>
          <a:xfrm>
            <a:off x="6788055" y="1626479"/>
            <a:ext cx="3244756" cy="73866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Interpret the file data: </a:t>
            </a:r>
          </a:p>
          <a:p>
            <a:r>
              <a:rPr lang="en-US" sz="1400" dirty="0"/>
              <a:t>Can be broken down further based on techniques like CV, EIS, CGPL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6DCC4-22FD-5755-E90C-47AFF71AECCA}"/>
              </a:ext>
            </a:extLst>
          </p:cNvPr>
          <p:cNvSpPr txBox="1"/>
          <p:nvPr/>
        </p:nvSpPr>
        <p:spPr>
          <a:xfrm>
            <a:off x="736838" y="3509741"/>
            <a:ext cx="3244756" cy="73866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 metadata: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Extracted from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Input from user (name, sample)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96BF2-4D92-C26C-765F-B0DDF185061D}"/>
              </a:ext>
            </a:extLst>
          </p:cNvPr>
          <p:cNvSpPr txBox="1"/>
          <p:nvPr/>
        </p:nvSpPr>
        <p:spPr>
          <a:xfrm>
            <a:off x="4843874" y="3527873"/>
            <a:ext cx="3244756" cy="73866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Display metadata :</a:t>
            </a:r>
          </a:p>
          <a:p>
            <a:r>
              <a:rPr lang="en-US" sz="1400" dirty="0"/>
              <a:t>Bonus functionality is to save input and load to speed metadata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36262-BA71-3B15-4E7C-AA26A278207E}"/>
              </a:ext>
            </a:extLst>
          </p:cNvPr>
          <p:cNvSpPr txBox="1"/>
          <p:nvPr/>
        </p:nvSpPr>
        <p:spPr>
          <a:xfrm>
            <a:off x="736838" y="4734733"/>
            <a:ext cx="3244756" cy="73866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Export information: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 hdf5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Export the data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A5E0F78-12A0-EFA3-2E1F-8A9872E19003}"/>
              </a:ext>
            </a:extLst>
          </p:cNvPr>
          <p:cNvSpPr/>
          <p:nvPr/>
        </p:nvSpPr>
        <p:spPr>
          <a:xfrm>
            <a:off x="2136870" y="1259397"/>
            <a:ext cx="171450" cy="27171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C1BFA37-9E27-CC98-E4E4-CFDDB92F0107}"/>
              </a:ext>
            </a:extLst>
          </p:cNvPr>
          <p:cNvSpPr/>
          <p:nvPr/>
        </p:nvSpPr>
        <p:spPr>
          <a:xfrm>
            <a:off x="6096000" y="2266950"/>
            <a:ext cx="542925" cy="152400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18312C-6118-BAB8-F7EE-8B20FB785BB0}"/>
              </a:ext>
            </a:extLst>
          </p:cNvPr>
          <p:cNvSpPr/>
          <p:nvPr/>
        </p:nvSpPr>
        <p:spPr>
          <a:xfrm>
            <a:off x="2140140" y="3130720"/>
            <a:ext cx="168180" cy="27171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A9DF0976-506D-913E-2265-3A7D55EC981D}"/>
              </a:ext>
            </a:extLst>
          </p:cNvPr>
          <p:cNvSpPr/>
          <p:nvPr/>
        </p:nvSpPr>
        <p:spPr>
          <a:xfrm>
            <a:off x="4175220" y="3758388"/>
            <a:ext cx="542925" cy="152400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B0BB99A-D0B7-19C2-B391-77F391B464A9}"/>
              </a:ext>
            </a:extLst>
          </p:cNvPr>
          <p:cNvSpPr/>
          <p:nvPr/>
        </p:nvSpPr>
        <p:spPr>
          <a:xfrm>
            <a:off x="2133813" y="4355712"/>
            <a:ext cx="168180" cy="27171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40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Plan of the data storage 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of the data storage software</dc:title>
  <dc:creator>Danny Chhin, Dr</dc:creator>
  <cp:lastModifiedBy>Danny Chhin, Dr</cp:lastModifiedBy>
  <cp:revision>1</cp:revision>
  <dcterms:created xsi:type="dcterms:W3CDTF">2024-04-26T18:59:42Z</dcterms:created>
  <dcterms:modified xsi:type="dcterms:W3CDTF">2024-04-26T18:59:42Z</dcterms:modified>
</cp:coreProperties>
</file>