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ae3dcc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ae3dcc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fae3dcc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fae3dcc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fae3dcc3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fae3dcc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fae3dcc3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fae3dcc3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fae3dcc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fae3dcc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fae3dcc3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fae3dcc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fae3dcc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fae3dcc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kFd85kAH7do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 Management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458 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Issue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 systems need management regarding several parts: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Inventory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Sales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913" y="30580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Solve It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track of important info: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Sales/Orders - Know what items to order more of, less of,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Inventory - Updated list of items currently in stock, overstocked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50" y="3016288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Solve It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data tables holding necessary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Ease of access to all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 admin management w/ functions: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Add/Edit/Delete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 orders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Solve It (cont.)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data tables: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Inventory, sales, orders, delivery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&amp; Status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HTML pages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Index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Separate pages per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Required tables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Inventory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Delivery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Demo" id="94" name="Google Shape;94;p19" title="Final Project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63" y="1115163"/>
            <a:ext cx="6206275" cy="34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work required to implement further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Integrate with official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Manage deliveries/orders,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Ability to update from customer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Seamless updates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