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sm.presentations.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theme/theme2.xml" ContentType="application/vnd.openxmlformats-officedocument.theme+xml"/>
  <Override PartName="/ppt/theme/theme3.xml" ContentType="application/vnd.openxmlformats-officedocument.theme+xml"/>
  <Override PartName="/ppt/slideLayouts/slideLayout1.xml" ContentType="application/vnd.openxmlformats-officedocument.presentationml.slideLayout+xml"/>
  <Override PartName="/ppt/theme/themeOverride1.xml" ContentType="application/vnd.openxmlformats-officedocument.themeOverr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799" r:id="rId5"/>
  </p:sldMasterIdLst>
  <p:notesMasterIdLst>
    <p:notesMasterId r:id="rId6"/>
  </p:notesMasterIdLst>
  <p:handoutMasterIdLst>
    <p:handoutMasterId r:id="rId7"/>
  </p:handoutMasterIdLst>
  <p:sldIdLst>
    <p:sldId id="256" r:id="rId8"/>
    <p:sldId id="276" r:id="rId9"/>
    <p:sldId id="319" r:id="rId10"/>
    <p:sldId id="278" r:id="rId11"/>
    <p:sldId id="277" r:id="rId12"/>
    <p:sldId id="279" r:id="rId13"/>
    <p:sldId id="280" r:id="rId14"/>
    <p:sldId id="257" r:id="rId15"/>
    <p:sldId id="258" r:id="rId16"/>
    <p:sldId id="281" r:id="rId17"/>
    <p:sldId id="282" r:id="rId18"/>
    <p:sldId id="283" r:id="rId19"/>
    <p:sldId id="285" r:id="rId20"/>
    <p:sldId id="286" r:id="rId21"/>
    <p:sldId id="287" r:id="rId22"/>
    <p:sldId id="259" r:id="rId23"/>
    <p:sldId id="288" r:id="rId24"/>
    <p:sldId id="310" r:id="rId25"/>
    <p:sldId id="260" r:id="rId26"/>
    <p:sldId id="261" r:id="rId27"/>
    <p:sldId id="316" r:id="rId28"/>
    <p:sldId id="333" r:id="rId29"/>
    <p:sldId id="334" r:id="rId30"/>
    <p:sldId id="335" r:id="rId31"/>
    <p:sldId id="336" r:id="rId32"/>
    <p:sldId id="320" r:id="rId33"/>
    <p:sldId id="321" r:id="rId34"/>
    <p:sldId id="322" r:id="rId35"/>
    <p:sldId id="323" r:id="rId36"/>
    <p:sldId id="324" r:id="rId37"/>
    <p:sldId id="325" r:id="rId38"/>
    <p:sldId id="326" r:id="rId39"/>
    <p:sldId id="329" r:id="rId40"/>
    <p:sldId id="330" r:id="rId41"/>
    <p:sldId id="328" r:id="rId42"/>
    <p:sldId id="327" r:id="rId43"/>
    <p:sldId id="331" r:id="rId44"/>
    <p:sldId id="337" r:id="rId45"/>
    <p:sldId id="312" r:id="rId46"/>
  </p:sldIdLst>
  <p:hf sldNum="0" hdr="0" ftr="0" dt="0">
    <p:prHF dtFmt="0"/>
  </p:hf>
  <p:sldSz cx="9144000" cy="6858000"/>
  <p:notesSz cx="6858000" cy="9144000"/>
  <p:defaultTextStyle>
    <a:lvl1pPr marL="0" marR="0" indent="0" algn="l" defTabSz="457200">
      <a:hyphen val="0"/>
      <a:lnSpc>
        <a:spcPct val="100000"/>
      </a:lnSpc>
      <a:spcBef>
        <a:spcPts val="0"/>
      </a:spcBef>
      <a:spcAft>
        <a:spcPts val="0"/>
      </a:spcAft>
      <a:buNone/>
      <p:prBullet>
        <a:buNone/>
      </p:prBullet>
      <a:tabLst/>
      <a:defRPr lang="en-us" sz="2400" b="0" i="0" u="none" strike="noStrike" kern="1" spc="0" prSpc="50" pitch="50" baseline="0">
        <a:solidFill>
          <a:schemeClr val="tx1"/>
        </a:solidFill>
        <a:effectLst/>
        <a:txBgFill val="auto"/>
        <a:latin typeface="Arial" pitchFamily="1" charset="0"/>
        <a:ea typeface="ＭＳ Ｐゴシック" pitchFamily="0" charset="0"/>
        <a:cs typeface="ＭＳ Ｐゴシック" pitchFamily="0" charset="0"/>
      </a:defRPr>
    </a:lvl1pPr>
    <a:lvl2pPr marL="457200" marR="0" indent="0" algn="l" defTabSz="457200">
      <a:hyphen val="0"/>
      <a:lnSpc>
        <a:spcPct val="100000"/>
      </a:lnSpc>
      <a:spcBef>
        <a:spcPts val="0"/>
      </a:spcBef>
      <a:spcAft>
        <a:spcPts val="0"/>
      </a:spcAft>
      <a:buNone/>
      <p:prBullet>
        <a:buNone/>
      </p:prBullet>
      <a:tabLst/>
      <a:defRPr lang="en-us" sz="2400" b="0" i="0" u="none" strike="noStrike" kern="1" spc="0" prSpc="50" pitch="50" baseline="0">
        <a:solidFill>
          <a:schemeClr val="tx1"/>
        </a:solidFill>
        <a:effectLst/>
        <a:txBgFill val="auto"/>
        <a:latin typeface="Arial" pitchFamily="1" charset="0"/>
        <a:ea typeface="ＭＳ Ｐゴシック" pitchFamily="0" charset="0"/>
        <a:cs typeface="ＭＳ Ｐゴシック" pitchFamily="0" charset="0"/>
      </a:defRPr>
    </a:lvl2pPr>
    <a:lvl3pPr marL="914400" marR="0" indent="0" algn="l" defTabSz="457200">
      <a:hyphen val="0"/>
      <a:lnSpc>
        <a:spcPct val="100000"/>
      </a:lnSpc>
      <a:spcBef>
        <a:spcPts val="0"/>
      </a:spcBef>
      <a:spcAft>
        <a:spcPts val="0"/>
      </a:spcAft>
      <a:buNone/>
      <p:prBullet>
        <a:buNone/>
      </p:prBullet>
      <a:tabLst/>
      <a:defRPr lang="en-us" sz="2400" b="0" i="0" u="none" strike="noStrike" kern="1" spc="0" prSpc="50" pitch="50" baseline="0">
        <a:solidFill>
          <a:schemeClr val="tx1"/>
        </a:solidFill>
        <a:effectLst/>
        <a:txBgFill val="auto"/>
        <a:latin typeface="Arial" pitchFamily="1" charset="0"/>
        <a:ea typeface="ＭＳ Ｐゴシック" pitchFamily="0" charset="0"/>
        <a:cs typeface="ＭＳ Ｐゴシック" pitchFamily="0" charset="0"/>
      </a:defRPr>
    </a:lvl3pPr>
    <a:lvl4pPr marL="1371600" marR="0" indent="0" algn="l" defTabSz="457200">
      <a:hyphen val="0"/>
      <a:lnSpc>
        <a:spcPct val="100000"/>
      </a:lnSpc>
      <a:spcBef>
        <a:spcPts val="0"/>
      </a:spcBef>
      <a:spcAft>
        <a:spcPts val="0"/>
      </a:spcAft>
      <a:buNone/>
      <p:prBullet>
        <a:buNone/>
      </p:prBullet>
      <a:tabLst/>
      <a:defRPr lang="en-us" sz="2400" b="0" i="0" u="none" strike="noStrike" kern="1" spc="0" prSpc="50" pitch="50" baseline="0">
        <a:solidFill>
          <a:schemeClr val="tx1"/>
        </a:solidFill>
        <a:effectLst/>
        <a:txBgFill val="auto"/>
        <a:latin typeface="Arial" pitchFamily="1" charset="0"/>
        <a:ea typeface="ＭＳ Ｐゴシック" pitchFamily="0" charset="0"/>
        <a:cs typeface="ＭＳ Ｐゴシック" pitchFamily="0" charset="0"/>
      </a:defRPr>
    </a:lvl4pPr>
    <a:lvl5pPr marL="1828800" marR="0" indent="0" algn="l" defTabSz="457200">
      <a:hyphen val="0"/>
      <a:lnSpc>
        <a:spcPct val="100000"/>
      </a:lnSpc>
      <a:spcBef>
        <a:spcPts val="0"/>
      </a:spcBef>
      <a:spcAft>
        <a:spcPts val="0"/>
      </a:spcAft>
      <a:buNone/>
      <p:prBullet>
        <a:buNone/>
      </p:prBullet>
      <a:tabLst/>
      <a:defRPr lang="en-us" sz="2400" b="0" i="0" u="none" strike="noStrike" kern="1" spc="0" prSpc="50" pitch="50" baseline="0">
        <a:solidFill>
          <a:schemeClr val="tx1"/>
        </a:solidFill>
        <a:effectLst/>
        <a:txBgFill val="auto"/>
        <a:latin typeface="Arial" pitchFamily="1" charset="0"/>
        <a:ea typeface="ＭＳ Ｐゴシック" pitchFamily="0" charset="0"/>
        <a:cs typeface="ＭＳ Ｐゴシック" pitchFamily="0" charset="0"/>
      </a:defRPr>
    </a:lvl5pPr>
    <a:lvl6pPr marL="2286000" marR="0" indent="0" algn="l" defTabSz="457200">
      <a:hyphen val="0"/>
      <a:lnSpc>
        <a:spcPct val="100000"/>
      </a:lnSpc>
      <a:spcBef>
        <a:spcPts val="0"/>
      </a:spcBef>
      <a:spcAft>
        <a:spcPts val="0"/>
      </a:spcAft>
      <a:buNone/>
      <p:prBullet>
        <a:buNone/>
      </p:prBullet>
      <a:tabLst/>
      <a:defRPr lang="en-us" sz="2400" b="0" i="0" u="none" strike="noStrike" kern="1" spc="0" prSpc="50" pitch="50" baseline="0">
        <a:solidFill>
          <a:schemeClr val="tx1"/>
        </a:solidFill>
        <a:effectLst/>
        <a:txBgFill val="auto"/>
        <a:latin typeface="Arial" pitchFamily="1" charset="0"/>
        <a:ea typeface="ＭＳ Ｐゴシック" pitchFamily="0" charset="0"/>
        <a:cs typeface="ＭＳ Ｐゴシック" pitchFamily="0" charset="0"/>
      </a:defRPr>
    </a:lvl6pPr>
    <a:lvl7pPr marL="2743200" marR="0" indent="0" algn="l" defTabSz="457200">
      <a:hyphen val="0"/>
      <a:lnSpc>
        <a:spcPct val="100000"/>
      </a:lnSpc>
      <a:spcBef>
        <a:spcPts val="0"/>
      </a:spcBef>
      <a:spcAft>
        <a:spcPts val="0"/>
      </a:spcAft>
      <a:buNone/>
      <p:prBullet>
        <a:buNone/>
      </p:prBullet>
      <a:tabLst/>
      <a:defRPr lang="en-us" sz="2400" b="0" i="0" u="none" strike="noStrike" kern="1" spc="0" prSpc="50" pitch="50" baseline="0">
        <a:solidFill>
          <a:schemeClr val="tx1"/>
        </a:solidFill>
        <a:effectLst/>
        <a:txBgFill val="auto"/>
        <a:latin typeface="Arial" pitchFamily="1" charset="0"/>
        <a:ea typeface="ＭＳ Ｐゴシック" pitchFamily="0" charset="0"/>
        <a:cs typeface="ＭＳ Ｐゴシック" pitchFamily="0" charset="0"/>
      </a:defRPr>
    </a:lvl7pPr>
    <a:lvl8pPr marL="3200400" marR="0" indent="0" algn="l" defTabSz="457200">
      <a:hyphen val="0"/>
      <a:lnSpc>
        <a:spcPct val="100000"/>
      </a:lnSpc>
      <a:spcBef>
        <a:spcPts val="0"/>
      </a:spcBef>
      <a:spcAft>
        <a:spcPts val="0"/>
      </a:spcAft>
      <a:buNone/>
      <p:prBullet>
        <a:buNone/>
      </p:prBullet>
      <a:tabLst/>
      <a:defRPr lang="en-us" sz="2400" b="0" i="0" u="none" strike="noStrike" kern="1" spc="0" prSpc="50" pitch="50" baseline="0">
        <a:solidFill>
          <a:schemeClr val="tx1"/>
        </a:solidFill>
        <a:effectLst/>
        <a:txBgFill val="auto"/>
        <a:latin typeface="Arial" pitchFamily="1" charset="0"/>
        <a:ea typeface="ＭＳ Ｐゴシック" pitchFamily="0" charset="0"/>
        <a:cs typeface="ＭＳ Ｐゴシック" pitchFamily="0" charset="0"/>
      </a:defRPr>
    </a:lvl8pPr>
    <a:lvl9pPr marL="3657600" marR="0" indent="0" algn="l" defTabSz="457200">
      <a:hyphen val="0"/>
      <a:lnSpc>
        <a:spcPct val="100000"/>
      </a:lnSpc>
      <a:spcBef>
        <a:spcPts val="0"/>
      </a:spcBef>
      <a:spcAft>
        <a:spcPts val="0"/>
      </a:spcAft>
      <a:buNone/>
      <p:prBullet>
        <a:buNone/>
      </p:prBullet>
      <a:tabLst/>
      <a:defRPr lang="en-us" sz="2400" b="0" i="0" u="none" strike="noStrike" kern="1" spc="0" prSpc="50" pitch="50" baseline="0">
        <a:solidFill>
          <a:schemeClr val="tx1"/>
        </a:solidFill>
        <a:effectLst/>
        <a:txBgFill val="auto"/>
        <a:latin typeface="Arial" pitchFamily="1" charset="0"/>
        <a:ea typeface="ＭＳ Ｐゴシック" pitchFamily="0" charset="0"/>
        <a:cs typeface="ＭＳ Ｐゴシック" pitchFamily="0"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r:smAppRevision xmlns:pr="smNativeData" dt="1717492510" val="980" rev64="64" revOS="1"/>
  <pr:smFileRevision xmlns:pr="smNativeData" dt="1717492510" val="101"/>
  <p:prnPr prnWhat="handouts6" clrMode="bw" scaleToFitPaper="1"/>
  <p:showPr showNarration="1">
    <p:penClr>
      <a:srgbClr val="0000FF"/>
    </p:penClr>
  </p:showPr>
  <p:extLst>
    <p:ext uri="smNativeData">
      <pr:guideOptions xmlns:pr="smNativeData" dt="1717492510" snapToGrid="1"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Objects="1">
      <p:cViewPr>
        <p:scale>
          <a:sx n="72" d="100"/>
          <a:sy n="72" d="100"/>
        </p:scale>
        <p:origin x="146" y="367"/>
      </p:cViewPr>
      <p:guideLst x="0" y="0">
        <p:guide orient="horz" pos="2160"/>
        <p:guide pos="2880"/>
      </p:guideLst>
    </p:cSldViewPr>
  </p:slideViewPr>
  <p:outlineViewPr>
    <p:cViewPr>
      <p:scale>
        <a:sx n="33" d="100"/>
        <a:sy n="33" d="100"/>
      </p:scale>
      <p:origin x="0" y="0"/>
    </p:cViewPr>
  </p:outlineViewPr>
  <p:sorterViewPr>
    <p:cViewPr>
      <p:scale>
        <a:sx n="26" d="100"/>
        <a:sy n="26" d="100"/>
      </p:scale>
      <p:origin x="0" y="0"/>
    </p:cViewPr>
  </p:sorterViewPr>
  <p:notesViewPr>
    <p:cSldViewPr snapToObjects="1">
      <p:cViewPr>
        <p:scale>
          <a:sx n="72" d="100"/>
          <a:sy n="72" d="100"/>
        </p:scale>
        <p:origin x="146" y="367"/>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s>
</file>

<file path=ppt/handoutMasters/_rels/handoutMaster1.xml.rels><?xml version="1.0" encoding="UTF-8" standalone="yes" ?>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noChangeArrowheads="1"/>
            <a:extLst>
              <a:ext uri="smNativeData">
                <pr:smNativeData xmlns:pr="smNativeData" val="SMDATA_13_Htte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EgSAADQAgAAEAAAACYAAAAIAAAAP48AAAAAAAA="/>
              </a:ext>
            </a:extLst>
          </p:cNvSpPr>
          <p:nvPr>
            <p:ph type="hdr" sz="quarter"/>
          </p:nvPr>
        </p:nvSpPr>
        <p:spPr>
          <a:xfrm>
            <a:off x="0" y="0"/>
            <a:ext cx="2971800" cy="457200"/>
          </a:xfrm>
          <a:prstGeom prst="rect">
            <a:avLst/>
          </a:prstGeom>
        </p:spPr>
        <p:txBody>
          <a:bodyPr vert="horz" wrap="square" lIns="91440" tIns="45720" rIns="91440" bIns="45720" numCol="1" spcCol="215900" anchor="t">
            <a:prstTxWarp prst="textNoShape">
              <a:avLst/>
            </a:prstTxWarp>
          </a:bodyPr>
          <a:lstStyle>
            <a:lvl1pPr algn="l">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3" name="Date Placeholder 2"/>
          <p:cNvSpPr>
            <a:spLocks noGrp="1" noChangeArrowheads="1"/>
            <a:extLst>
              <a:ext uri="smNativeData">
                <pr:smNativeData xmlns:pr="smNativeData" val="SMDATA_13_Htte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AAAAAC4qAADQAgAAEAAAACYAAAAIAAAAP48AAAAAAAA="/>
              </a:ext>
            </a:extLst>
          </p:cNvSpPr>
          <p:nvPr>
            <p:ph type="dt" sz="quarter" idx="1"/>
          </p:nvPr>
        </p:nvSpPr>
        <p:spPr>
          <a:xfrm>
            <a:off x="3884930" y="0"/>
            <a:ext cx="2971800" cy="457200"/>
          </a:xfrm>
          <a:prstGeom prst="rect">
            <a:avLst/>
          </a:prstGeom>
        </p:spPr>
        <p:txBody>
          <a:bodyPr vert="horz" wrap="square" lIns="91440" tIns="45720" rIns="91440" bIns="45720" numCol="1" spcCol="215900" anchor="t">
            <a:prstTxWarp prst="textNoShape">
              <a:avLst/>
            </a:prstTxWarp>
          </a:bodyPr>
          <a:lstStyle>
            <a:lvl1pPr algn="r">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C095632D-C0A7-98D0-E975-3685683B1F63}" type="datetime1">
              <a:t>1/8/10</a:t>
            </a:fld>
          </a:p>
        </p:txBody>
      </p:sp>
      <p:sp>
        <p:nvSpPr>
          <p:cNvPr id="4" name="Footer Placeholder 3"/>
          <p:cNvSpPr>
            <a:spLocks noGrp="1" noChangeArrowheads="1"/>
            <a:extLst>
              <a:ext uri="smNativeData">
                <pr:smNativeData xmlns:pr="smNativeData" val="SMDATA_13_HtteZ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bjUAAEgSAAA+OAAAEAAAACYAAAAIAAAAv48AAAAAAAA="/>
              </a:ext>
            </a:extLst>
          </p:cNvSpPr>
          <p:nvPr>
            <p:ph type="ftr" sz="quarter" idx="2"/>
          </p:nvPr>
        </p:nvSpPr>
        <p:spPr>
          <a:xfrm>
            <a:off x="0" y="8685530"/>
            <a:ext cx="2971800" cy="457200"/>
          </a:xfrm>
          <a:prstGeom prst="rect">
            <a:avLst/>
          </a:prstGeom>
        </p:spPr>
        <p:txBody>
          <a:bodyPr vert="horz" wrap="square" lIns="91440" tIns="45720" rIns="91440" bIns="45720" numCol="1" spcCol="215900" anchor="b">
            <a:prstTxWarp prst="textNoShape">
              <a:avLst/>
            </a:prstTxWarp>
          </a:bodyPr>
          <a:lstStyle>
            <a:lvl1pPr algn="l">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5" name="Slide Number Placeholder 4"/>
          <p:cNvSpPr>
            <a:spLocks noGrp="1" noChangeArrowheads="1"/>
            <a:extLst>
              <a:ext uri="smNativeData">
                <pr:smNativeData xmlns:pr="smNativeData" val="SMDATA_13_HtteZ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bjUAAC4qAAA+OAAAEAAAACYAAAAIAAAAv48AAAAAAAA="/>
              </a:ext>
            </a:extLst>
          </p:cNvSpPr>
          <p:nvPr>
            <p:ph type="sldNum" sz="quarter" idx="3"/>
          </p:nvPr>
        </p:nvSpPr>
        <p:spPr>
          <a:xfrm>
            <a:off x="3884930" y="8685530"/>
            <a:ext cx="2971800" cy="457200"/>
          </a:xfrm>
          <a:prstGeom prst="rect">
            <a:avLst/>
          </a:prstGeom>
        </p:spPr>
        <p:txBody>
          <a:bodyPr vert="horz" wrap="square" lIns="91440" tIns="45720" rIns="91440" bIns="45720" numCol="1" spcCol="215900" anchor="b">
            <a:prstTxWarp prst="textNoShape">
              <a:avLst/>
            </a:prstTxWarp>
          </a:bodyPr>
          <a:lstStyle>
            <a:lvl1pPr algn="r">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C095632D-D1D5-CAD7-9B27-27826F696D72}" type="slidenum">
              <a:t>‹#›</a:t>
            </a:fld>
          </a:p>
        </p:txBody>
      </p:sp>
    </p:spTree>
  </p:cSld>
  <p:clrMap bg1="lt1" tx1="dk1" bg2="lt2" tx2="dk2" accent1="accent1" accent2="accent2" accent3="accent3" accent4="accent4" accent5="accent5" accent6="accent6" hlink="hlink" folHlink="folHlink"/>
  <p:hf hdr="0" ftr="0" dt="0">
    <p:prHF dtFmt="0"/>
  </p:hf>
</p:handoutMaster>
</file>

<file path=ppt/notesMasters/_rels/notesMaster1.xml.rels><?xml version="1.0" encoding="UTF-8" standalone="yes" ?>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noChangeArrowheads="1"/>
            <a:extLst>
              <a:ext uri="smNativeData">
                <pr:smNativeData xmlns:pr="smNativeData" val="SMDATA_13_Htte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AAAAAEgSAADQAgAAEAAAACYAAAAIAAAAP48AAAAAAAA="/>
              </a:ext>
            </a:extLst>
          </p:cNvSpPr>
          <p:nvPr>
            <p:ph type="hdr" sz="quarter"/>
          </p:nvPr>
        </p:nvSpPr>
        <p:spPr>
          <a:xfrm>
            <a:off x="0" y="0"/>
            <a:ext cx="2971800" cy="457200"/>
          </a:xfrm>
          <a:prstGeom prst="rect">
            <a:avLst/>
          </a:prstGeom>
        </p:spPr>
        <p:txBody>
          <a:bodyPr vert="horz" wrap="square" lIns="91440" tIns="45720" rIns="91440" bIns="45720" numCol="1" spcCol="215900" anchor="t">
            <a:prstTxWarp prst="textNoShape">
              <a:avLst/>
            </a:prstTxWarp>
          </a:bodyPr>
          <a:lstStyle>
            <a:lvl1pPr algn="l">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3" name="Date Placeholder 2"/>
          <p:cNvSpPr>
            <a:spLocks noGrp="1" noChangeArrowheads="1"/>
            <a:extLst>
              <a:ext uri="smNativeData">
                <pr:smNativeData xmlns:pr="smNativeData" val="SMDATA_13_Htte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AAAAAC4qAADQAgAAEAAAACYAAAAIAAAAP48AAAAAAAA="/>
              </a:ext>
            </a:extLst>
          </p:cNvSpPr>
          <p:nvPr>
            <p:ph type="dt" idx="1"/>
          </p:nvPr>
        </p:nvSpPr>
        <p:spPr>
          <a:xfrm>
            <a:off x="3884930" y="0"/>
            <a:ext cx="2971800" cy="457200"/>
          </a:xfrm>
          <a:prstGeom prst="rect">
            <a:avLst/>
          </a:prstGeom>
        </p:spPr>
        <p:txBody>
          <a:bodyPr vert="horz" wrap="square" lIns="91440" tIns="45720" rIns="91440" bIns="45720" numCol="1" spcCol="215900" anchor="t">
            <a:prstTxWarp prst="textNoShape">
              <a:avLst/>
            </a:prstTxWarp>
          </a:bodyPr>
          <a:lstStyle>
            <a:lvl1pPr algn="r">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C095632D-35F4-F6D1-BA1B-C38469554C96}" type="datetime1">
              <a:t>1/8/10</a:t>
            </a:fld>
          </a:p>
        </p:txBody>
      </p:sp>
      <p:sp>
        <p:nvSpPr>
          <p:cNvPr id="4" name="Slide Image Placeholder 3"/>
          <p:cNvSpPr>
            <a:spLocks noGrp="1" noChangeArrowheads="1"/>
            <a:extLst>
              <a:ext uri="smNativeData">
                <pr:smNativeData xmlns:pr="smNativeData" val="SMDATA_13_HtteZhMAAAAlAAAAZAAAAC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AIBwAAOAQAACgjAABQGQAAEAAAACYAAAAIAAAAvw8AAP8fAAA="/>
              </a:ext>
            </a:extLst>
          </p:cNvSpPr>
          <p:nvPr>
            <p:ph type="sldImg" idx="2"/>
          </p:nvPr>
        </p:nvSpPr>
        <p:spPr>
          <a:xfrm>
            <a:off x="1143000" y="685800"/>
            <a:ext cx="4572000" cy="34290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pPr>
              <a:defRPr lang="en-us"/>
            </a:pPr>
            <a:endParaRPr noProof="1"/>
          </a:p>
        </p:txBody>
      </p:sp>
      <p:sp>
        <p:nvSpPr>
          <p:cNvPr id="5" name="Notes Placeholder 4"/>
          <p:cNvSpPr>
            <a:spLocks noGrp="1" noChangeArrowheads="1"/>
            <a:extLst>
              <a:ext uri="smNativeData">
                <pr:smNativeData xmlns:pr="smNativeData" val="SMDATA_13_Htte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uBoAAPglAAAINAAAEAAAACYAAAAIAAAAPy8AAP8fAAA="/>
              </a:ext>
            </a:extLst>
          </p:cNvSpPr>
          <p:nvPr>
            <p:ph type="body" idx="3"/>
          </p:nvPr>
        </p:nvSpPr>
        <p:spPr>
          <a:xfrm>
            <a:off x="685800" y="4343400"/>
            <a:ext cx="5486400" cy="4114800"/>
          </a:xfrm>
          <a:prstGeom prst="rect">
            <a:avLst/>
          </a:prstGeom>
          <a:noFill/>
          <a:ln>
            <a:noFill/>
          </a:ln>
        </p:spPr>
        <p:txBody>
          <a:bodyPr vert="horz" wrap="square" lIns="91440" tIns="45720" rIns="91440" bIns="45720" numCol="1" spcCol="215900" anchor="t">
            <a:prstTxWarp prst="textNoShape">
              <a:avLst/>
            </a:prstTxWarp>
          </a:bodyPr>
          <a:lstStyle/>
          <a:p>
            <a:pPr>
              <a:defRPr noProof="1"/>
            </a:pPr>
            <a:r>
              <a:t>Click to edit Master text styles</a:t>
            </a:r>
          </a:p>
          <a:p>
            <a:pPr lvl="1">
              <a:defRPr noProof="1"/>
            </a:pPr>
            <a:r>
              <a:t>Second level</a:t>
            </a:r>
          </a:p>
          <a:p>
            <a:pPr lvl="2">
              <a:defRPr noProof="1"/>
            </a:pPr>
            <a:r>
              <a:t>Third level</a:t>
            </a:r>
          </a:p>
          <a:p>
            <a:pPr lvl="3">
              <a:defRPr noProof="1"/>
            </a:pPr>
            <a:r>
              <a:t>Fourth level</a:t>
            </a:r>
          </a:p>
          <a:p>
            <a:pPr lvl="4">
              <a:defRPr noProof="1"/>
            </a:pPr>
            <a:r>
              <a:t>Fifth level</a:t>
            </a:r>
          </a:p>
        </p:txBody>
      </p:sp>
      <p:sp>
        <p:nvSpPr>
          <p:cNvPr id="6" name="Footer Placeholder 5"/>
          <p:cNvSpPr>
            <a:spLocks noGrp="1" noChangeArrowheads="1"/>
            <a:extLst>
              <a:ext uri="smNativeData">
                <pr:smNativeData xmlns:pr="smNativeData" val="SMDATA_13_HtteZ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AAAAAbjUAAEgSAAA+OAAAEAAAACYAAAAIAAAAv48AAP8fAAA="/>
              </a:ext>
            </a:extLst>
          </p:cNvSpPr>
          <p:nvPr>
            <p:ph type="ftr" sz="quarter" idx="4"/>
          </p:nvPr>
        </p:nvSpPr>
        <p:spPr>
          <a:xfrm>
            <a:off x="0" y="8685530"/>
            <a:ext cx="2971800" cy="457200"/>
          </a:xfrm>
          <a:prstGeom prst="rect">
            <a:avLst/>
          </a:prstGeom>
          <a:noFill/>
          <a:ln>
            <a:noFill/>
          </a:ln>
        </p:spPr>
        <p:txBody>
          <a:bodyPr vert="horz" wrap="square" lIns="91440" tIns="45720" rIns="91440" bIns="45720" numCol="1" spcCol="215900" anchor="b">
            <a:prstTxWarp prst="textNoShape">
              <a:avLst/>
            </a:prstTxWarp>
          </a:bodyPr>
          <a:lstStyle>
            <a:lvl1pPr algn="l">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7" name="Slide Number Placeholder 6"/>
          <p:cNvSpPr>
            <a:spLocks noGrp="1" noChangeArrowheads="1"/>
            <a:extLst>
              <a:ext uri="smNativeData">
                <pr:smNativeData xmlns:pr="smNativeData" val="SMDATA_13_HtteZ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mFwAAbjUAAC4qAAA+OAAAEAAAACYAAAAIAAAAv48AAP8fAAA="/>
              </a:ext>
            </a:extLst>
          </p:cNvSpPr>
          <p:nvPr>
            <p:ph type="sldNum" sz="quarter" idx="5"/>
          </p:nvPr>
        </p:nvSpPr>
        <p:spPr>
          <a:xfrm>
            <a:off x="3884930" y="8685530"/>
            <a:ext cx="2971800" cy="457200"/>
          </a:xfrm>
          <a:prstGeom prst="rect">
            <a:avLst/>
          </a:prstGeom>
          <a:noFill/>
          <a:ln>
            <a:noFill/>
          </a:ln>
        </p:spPr>
        <p:txBody>
          <a:bodyPr vert="horz" wrap="square" lIns="91440" tIns="45720" rIns="91440" bIns="45720" numCol="1" spcCol="215900" anchor="b">
            <a:prstTxWarp prst="textNoShape">
              <a:avLst/>
            </a:prstTxWarp>
          </a:bodyPr>
          <a:lstStyle>
            <a:lvl1pPr algn="r">
              <a:defRPr lang="en-us" sz="12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C095632D-149E-B6C8-D05B-E29D701526B7}" type="slidenum">
              <a:t>‹#›</a:t>
            </a:fld>
          </a:p>
        </p:txBody>
      </p:sp>
    </p:spTree>
  </p:cSld>
  <p:clrMap bg1="lt1" tx1="dk1" bg2="lt2" tx2="dk2" accent1="accent1" accent2="accent2" accent3="accent3" accent4="accent4" accent5="accent5" accent6="accent6" hlink="hlink" folHlink="folHlink"/>
  <p:hf hdr="0" ftr="0" dt="0">
    <p:prHF dtFmt="0"/>
  </p:hf>
  <p:notesStyle>
    <a:lvl1pPr marL="0" marR="0" indent="0" algn="l" defTabSz="457200">
      <a:hyphen val="0"/>
      <a:lnSpc>
        <a:spcPct val="100000"/>
      </a:lnSpc>
      <a:spcBef>
        <a:spcPts val="430"/>
      </a:spcBef>
      <a:spcAft>
        <a:spcPts val="0"/>
      </a:spcAft>
      <a:buNone/>
      <p:prBullet>
        <a:buNone/>
      </p:prBullet>
      <a:tabLst/>
      <a:defRPr sz="1200" b="0" i="0" u="none" strike="noStrike" kern="1" spc="0" prSpc="50" pitch="50" baseline="0" noProof="1">
        <a:solidFill>
          <a:schemeClr val="tx1"/>
        </a:solidFill>
        <a:effectLst/>
        <a:txBgFill val="auto"/>
        <a:latin typeface="Calibri" pitchFamily="2" charset="0"/>
        <a:ea typeface="ＭＳ Ｐゴシック" pitchFamily="0" charset="0"/>
        <a:cs typeface="ＭＳ Ｐゴシック" pitchFamily="0" charset="0"/>
      </a:defRPr>
    </a:lvl1pPr>
    <a:lvl2pPr marL="457200" marR="0" indent="0" algn="l" defTabSz="457200">
      <a:hyphen val="0"/>
      <a:lnSpc>
        <a:spcPct val="100000"/>
      </a:lnSpc>
      <a:spcBef>
        <a:spcPts val="430"/>
      </a:spcBef>
      <a:spcAft>
        <a:spcPts val="0"/>
      </a:spcAft>
      <a:buNone/>
      <p:prBullet>
        <a:buNone/>
      </p:prBullet>
      <a:tabLst/>
      <a:defRPr sz="1200" b="0" i="0" u="none" strike="noStrike" kern="1" spc="0" prSpc="50" pitch="50" baseline="0" noProof="1">
        <a:solidFill>
          <a:schemeClr val="tx1"/>
        </a:solidFill>
        <a:effectLst/>
        <a:txBgFill val="auto"/>
        <a:latin typeface="Calibri" pitchFamily="2" charset="0"/>
        <a:ea typeface="ＭＳ Ｐゴシック" pitchFamily="0" charset="0"/>
        <a:cs typeface="Calibri" pitchFamily="2" charset="0"/>
      </a:defRPr>
    </a:lvl2pPr>
    <a:lvl3pPr marL="914400" marR="0" indent="0" algn="l" defTabSz="457200">
      <a:hyphen val="0"/>
      <a:lnSpc>
        <a:spcPct val="100000"/>
      </a:lnSpc>
      <a:spcBef>
        <a:spcPts val="430"/>
      </a:spcBef>
      <a:spcAft>
        <a:spcPts val="0"/>
      </a:spcAft>
      <a:buNone/>
      <p:prBullet>
        <a:buNone/>
      </p:prBullet>
      <a:tabLst/>
      <a:defRPr sz="1200" b="0" i="0" u="none" strike="noStrike" kern="1" spc="0" prSpc="50" pitch="50" baseline="0" noProof="1">
        <a:solidFill>
          <a:schemeClr val="tx1"/>
        </a:solidFill>
        <a:effectLst/>
        <a:txBgFill val="auto"/>
        <a:latin typeface="Calibri" pitchFamily="2" charset="0"/>
        <a:ea typeface="ＭＳ Ｐゴシック" pitchFamily="0" charset="0"/>
        <a:cs typeface="Calibri" pitchFamily="2" charset="0"/>
      </a:defRPr>
    </a:lvl3pPr>
    <a:lvl4pPr marL="1371600" marR="0" indent="0" algn="l" defTabSz="457200">
      <a:hyphen val="0"/>
      <a:lnSpc>
        <a:spcPct val="100000"/>
      </a:lnSpc>
      <a:spcBef>
        <a:spcPts val="430"/>
      </a:spcBef>
      <a:spcAft>
        <a:spcPts val="0"/>
      </a:spcAft>
      <a:buNone/>
      <p:prBullet>
        <a:buNone/>
      </p:prBullet>
      <a:tabLst/>
      <a:defRPr sz="1200" b="0" i="0" u="none" strike="noStrike" kern="1" spc="0" prSpc="50" pitch="50" baseline="0" noProof="1">
        <a:solidFill>
          <a:schemeClr val="tx1"/>
        </a:solidFill>
        <a:effectLst/>
        <a:txBgFill val="auto"/>
        <a:latin typeface="Calibri" pitchFamily="2" charset="0"/>
        <a:ea typeface="ＭＳ Ｐゴシック" pitchFamily="0" charset="0"/>
        <a:cs typeface="Calibri" pitchFamily="2" charset="0"/>
      </a:defRPr>
    </a:lvl4pPr>
    <a:lvl5pPr marL="1828800" marR="0" indent="0" algn="l" defTabSz="457200">
      <a:hyphen val="0"/>
      <a:lnSpc>
        <a:spcPct val="100000"/>
      </a:lnSpc>
      <a:spcBef>
        <a:spcPts val="430"/>
      </a:spcBef>
      <a:spcAft>
        <a:spcPts val="0"/>
      </a:spcAft>
      <a:buNone/>
      <p:prBullet>
        <a:buNone/>
      </p:prBullet>
      <a:tabLst/>
      <a:defRPr sz="1200" b="0" i="0" u="none" strike="noStrike" kern="1" spc="0" prSpc="50" pitch="50" baseline="0" noProof="1">
        <a:solidFill>
          <a:schemeClr val="tx1"/>
        </a:solidFill>
        <a:effectLst/>
        <a:txBgFill val="auto"/>
        <a:latin typeface="Calibri" pitchFamily="2" charset="0"/>
        <a:ea typeface="ＭＳ Ｐゴシック" pitchFamily="0" charset="0"/>
        <a:cs typeface="Calibri" pitchFamily="2" charset="0"/>
      </a:defRPr>
    </a:lvl5pPr>
    <a:lvl6pPr marL="2286000" marR="0" indent="0" algn="l" defTabSz="457200">
      <a:hyphen val="0"/>
      <a:lnSpc>
        <a:spcPct val="100000"/>
      </a:lnSpc>
      <a:spcBef>
        <a:spcPts val="0"/>
      </a:spcBef>
      <a:spcAft>
        <a:spcPts val="0"/>
      </a:spcAft>
      <a:buNone/>
      <p:prBullet>
        <a:buNone/>
      </p:prBullet>
      <a:tabLst/>
      <a:defRPr lang="en-us" sz="1200" b="0" i="0" u="none" strike="noStrike" kern="1" spc="0" prSpc="50" pitch="50" baseline="0">
        <a:solidFill>
          <a:schemeClr val="tx1"/>
        </a:solidFill>
        <a:effectLst/>
        <a:txBgFill val="auto"/>
        <a:latin typeface="Calibri" pitchFamily="2" charset="0"/>
        <a:ea typeface="Calibri" pitchFamily="2" charset="0"/>
        <a:cs typeface="Calibri" pitchFamily="2" charset="0"/>
      </a:defRPr>
    </a:lvl6pPr>
    <a:lvl7pPr marL="2743200" marR="0" indent="0" algn="l" defTabSz="457200">
      <a:hyphen val="0"/>
      <a:lnSpc>
        <a:spcPct val="100000"/>
      </a:lnSpc>
      <a:spcBef>
        <a:spcPts val="0"/>
      </a:spcBef>
      <a:spcAft>
        <a:spcPts val="0"/>
      </a:spcAft>
      <a:buNone/>
      <p:prBullet>
        <a:buNone/>
      </p:prBullet>
      <a:tabLst/>
      <a:defRPr lang="en-us" sz="1200" b="0" i="0" u="none" strike="noStrike" kern="1" spc="0" prSpc="50" pitch="50" baseline="0">
        <a:solidFill>
          <a:schemeClr val="tx1"/>
        </a:solidFill>
        <a:effectLst/>
        <a:txBgFill val="auto"/>
        <a:latin typeface="Calibri" pitchFamily="2" charset="0"/>
        <a:ea typeface="Calibri" pitchFamily="2" charset="0"/>
        <a:cs typeface="Calibri" pitchFamily="2" charset="0"/>
      </a:defRPr>
    </a:lvl7pPr>
    <a:lvl8pPr marL="3200400" marR="0" indent="0" algn="l" defTabSz="457200">
      <a:hyphen val="0"/>
      <a:lnSpc>
        <a:spcPct val="100000"/>
      </a:lnSpc>
      <a:spcBef>
        <a:spcPts val="0"/>
      </a:spcBef>
      <a:spcAft>
        <a:spcPts val="0"/>
      </a:spcAft>
      <a:buNone/>
      <p:prBullet>
        <a:buNone/>
      </p:prBullet>
      <a:tabLst/>
      <a:defRPr lang="en-us" sz="1200" b="0" i="0" u="none" strike="noStrike" kern="1" spc="0" prSpc="50" pitch="50" baseline="0">
        <a:solidFill>
          <a:schemeClr val="tx1"/>
        </a:solidFill>
        <a:effectLst/>
        <a:txBgFill val="auto"/>
        <a:latin typeface="Calibri" pitchFamily="2" charset="0"/>
        <a:ea typeface="Calibri" pitchFamily="2" charset="0"/>
        <a:cs typeface="Calibri" pitchFamily="2" charset="0"/>
      </a:defRPr>
    </a:lvl8pPr>
    <a:lvl9pPr marL="3657600" marR="0" indent="0" algn="l" defTabSz="457200">
      <a:hyphen val="0"/>
      <a:lnSpc>
        <a:spcPct val="100000"/>
      </a:lnSpc>
      <a:spcBef>
        <a:spcPts val="0"/>
      </a:spcBef>
      <a:spcAft>
        <a:spcPts val="0"/>
      </a:spcAft>
      <a:buNone/>
      <p:prBullet>
        <a:buNone/>
      </p:prBullet>
      <a:tabLst/>
      <a:defRPr lang="en-us" sz="1200" b="0" i="0" u="none" strike="noStrike" kern="1" spc="0" prSpc="50" pitch="50" baseline="0">
        <a:solidFill>
          <a:schemeClr val="tx1"/>
        </a:solidFill>
        <a:effectLst/>
        <a:txBgFill val="auto"/>
        <a:latin typeface="Calibri" pitchFamily="2" charset="0"/>
        <a:ea typeface="Calibri" pitchFamily="2" charset="0"/>
        <a:cs typeface="Calibri" pitchFamily="2" charset="0"/>
      </a:defRPr>
    </a:lvl9pPr>
  </p:notesStyle>
</p:notesMaster>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themeOverride" Target="../theme/themeOverride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itle">
  <p:cSld>
    <p:bg>
      <p:bgPr>
        <a:blipFill>
          <a:blip r:embed="rId2"/>
          <a:srcRect/>
          <a:stretch/>
        </a:blipFill>
        <a:effectLst/>
      </p:bgPr>
    </p:bg>
    <p:spTree>
      <p:nvGrpSpPr>
        <p:cNvPr id="1" name=""/>
        <p:cNvGrpSpPr/>
        <p:nvPr/>
      </p:nvGrpSpPr>
      <p:grpSpPr>
        <a:xfrm>
          <a:off x="0" y="0"/>
          <a:ext cx="0" cy="0"/>
          <a:chOff x="0" y="0"/>
          <a:chExt cx="0" cy="0"/>
        </a:xfrm>
      </p:grpSpPr>
      <p:sp>
        <p:nvSpPr>
          <p:cNvPr id="2" name="TitelPlatzhalterBereich1"/>
          <p:cNvSpPr>
            <a:spLocks noGrp="1" noChangeArrowheads="1"/>
            <a:extLst>
              <a:ext uri="smNativeData">
                <pr:smNativeData xmlns:pr="smNativeData" val="SMDATA_13_HtteZhMAAAAlAAAAZAAAAA8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K4G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qBAAAPg0AABc0AACiFQAAEAAAACYAAAAIAAAAffD///////8="/>
              </a:ext>
            </a:extLst>
          </p:cNvSpPr>
          <p:nvPr>
            <p:ph type="ctrTitle"/>
          </p:nvPr>
        </p:nvSpPr>
        <p:spPr>
          <a:xfrm>
            <a:off x="717550" y="2152650"/>
            <a:ext cx="7750175" cy="1363980"/>
          </a:xfrm>
          <a:noFill/>
          <a:ln>
            <a:noFill/>
          </a:ln>
          <a:effectLst/>
        </p:spPr>
        <p:txBody>
          <a:bodyPr vert="horz" wrap="square" numCol="1" spcCol="215900" anchor="ctr">
            <a:prstTxWarp prst="textNoShape">
              <a:avLst/>
            </a:prstTxWarp>
          </a:bodyPr>
          <a:lstStyle>
            <a:lvl1pPr marL="0" marR="0" indent="0" algn="ctr" defTabSz="914400">
              <a:hyphen val="0"/>
              <a:lnSpc>
                <a:spcPct val="100000"/>
              </a:lnSpc>
              <a:spcBef>
                <a:spcPts val="0"/>
              </a:spcBef>
              <a:spcAft>
                <a:spcPts val="0"/>
              </a:spcAft>
              <a:buNone/>
              <p:prBullet>
                <a:buNone/>
              </p:prBullet>
              <a:tabLst/>
              <a:defRPr lang="en-us" sz="4400" b="0" i="0" u="none" strike="noStrike" kern="1" spc="0" prSpc="50" pitch="50" baseline="0">
                <a:solidFill>
                  <a:schemeClr val="tx2"/>
                </a:solidFill>
                <a:effectLst/>
                <a:txBgFill val="auto"/>
                <a:latin typeface="Arial" pitchFamily="1" charset="0"/>
                <a:ea typeface="Arial" pitchFamily="1" charset="0"/>
                <a:cs typeface="Arial" pitchFamily="1"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UntertitelPlatzhalterBereich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C4G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kCAAA1xcAAK0vAADgIgAAEAAAACYAAAAIAAAAffD///////8="/>
              </a:ext>
            </a:extLst>
          </p:cNvSpPr>
          <p:nvPr>
            <p:ph type="subTitle" idx="1"/>
          </p:nvPr>
        </p:nvSpPr>
        <p:spPr>
          <a:xfrm>
            <a:off x="1363980" y="3875405"/>
            <a:ext cx="6386195" cy="1793875"/>
          </a:xfrm>
          <a:noFill/>
          <a:ln>
            <a:noFill/>
          </a:ln>
          <a:effectLst/>
        </p:spPr>
        <p:txBody>
          <a:bodyPr vert="horz" wrap="square" numCol="1" spcCol="215900" anchor="t">
            <a:prstTxWarp prst="textNoShape">
              <a:avLst/>
            </a:prstTxWarp>
          </a:bodyPr>
          <a:lstStyle>
            <a:lvl1pPr marL="0" marR="0" indent="0" algn="ctr" defTabSz="914400">
              <a:hyphen val="0"/>
              <a:lnSpc>
                <a:spcPct val="100000"/>
              </a:lnSpc>
              <a:spcBef>
                <a:spcPts val="0"/>
              </a:spcBef>
              <a:spcAft>
                <a:spcPts val="0"/>
              </a:spcAft>
              <a:buNone/>
              <p:prBullet>
                <a:buNone/>
              </p:prBullet>
              <a:tabLst/>
              <a:defRPr lang="en-us" sz="3200" b="0" i="0" u="none" strike="noStrike" kern="1" spc="0" prSpc="50" pitch="50" baseline="0">
                <a:solidFill>
                  <a:schemeClr val="tx1"/>
                </a:solidFill>
                <a:effectLst/>
                <a:txBgFill val="auto"/>
                <a:latin typeface="Arial" pitchFamily="1" charset="0"/>
                <a:ea typeface="Arial" pitchFamily="1" charset="0"/>
                <a:cs typeface="Arial" pitchFamily="1" charset="0"/>
              </a:defRPr>
            </a:lvl1pPr>
            <a:lvl2pPr marL="381000" marR="0" indent="0" algn="ctr" defTabSz="914400">
              <a:hyphen val="0"/>
              <a:lnSpc>
                <a:spcPct val="100000"/>
              </a:lnSpc>
              <a:spcBef>
                <a:spcPts val="0"/>
              </a:spcBef>
              <a:spcAft>
                <a:spcPts val="0"/>
              </a:spcAft>
              <a:buNone/>
              <p:prBullet>
                <a:buNone/>
              </p:prBullet>
              <a:tabLst/>
              <a:defRPr lang="en-us" sz="2800" b="0" i="0" u="none" strike="noStrike" kern="1" spc="0" prSpc="50" pitch="50" baseline="0">
                <a:solidFill>
                  <a:schemeClr val="tx1"/>
                </a:solidFill>
                <a:effectLst/>
                <a:txBgFill val="auto"/>
                <a:latin typeface="Arial" pitchFamily="1" charset="0"/>
                <a:ea typeface="Arial" pitchFamily="1" charset="0"/>
                <a:cs typeface="Arial" pitchFamily="1" charset="0"/>
              </a:defRPr>
            </a:lvl2pPr>
            <a:lvl3pPr marL="762000" marR="0" indent="0" algn="ctr" defTabSz="914400">
              <a:hyphen val="0"/>
              <a:lnSpc>
                <a:spcPct val="100000"/>
              </a:lnSpc>
              <a:spcBef>
                <a:spcPts val="0"/>
              </a:spcBef>
              <a:spcAft>
                <a:spcPts val="0"/>
              </a:spcAft>
              <a:buNone/>
              <p:prBullet>
                <a:buNone/>
              </p:prBullet>
              <a:tabLst/>
              <a:defRPr lang="en-us" sz="2400" b="0" i="0" u="none" strike="noStrike" kern="1" spc="0" prSpc="50" pitch="50" baseline="0">
                <a:solidFill>
                  <a:schemeClr val="tx1"/>
                </a:solidFill>
                <a:effectLst/>
                <a:txBgFill val="auto"/>
                <a:latin typeface="Arial" pitchFamily="1" charset="0"/>
                <a:ea typeface="Arial" pitchFamily="1" charset="0"/>
                <a:cs typeface="Arial" pitchFamily="1" charset="0"/>
              </a:defRPr>
            </a:lvl3pPr>
            <a:lvl4pPr marL="1143000" marR="0" indent="0" algn="ctr" defTabSz="914400">
              <a:hyphen val="0"/>
              <a:lnSpc>
                <a:spcPct val="100000"/>
              </a:lnSpc>
              <a:spcBef>
                <a:spcPts val="0"/>
              </a:spcBef>
              <a:spcAft>
                <a:spcPts val="0"/>
              </a:spcAft>
              <a:buNone/>
              <p:prBullet>
                <a:buNone/>
              </p:prBullet>
              <a:tabLst/>
              <a:defRPr lang="en-us" sz="2000" b="0" i="0" u="none" strike="noStrike" kern="1" spc="0" prSpc="50" pitch="50" baseline="0">
                <a:solidFill>
                  <a:schemeClr val="tx1"/>
                </a:solidFill>
                <a:effectLst/>
                <a:txBgFill val="auto"/>
                <a:latin typeface="Arial" pitchFamily="1" charset="0"/>
                <a:ea typeface="Arial" pitchFamily="1" charset="0"/>
                <a:cs typeface="Arial" pitchFamily="1" charset="0"/>
              </a:defRPr>
            </a:lvl4pPr>
            <a:lvl5pPr marL="1524000" marR="0" indent="0" algn="ctr" defTabSz="914400">
              <a:hyphen val="0"/>
              <a:lnSpc>
                <a:spcPct val="100000"/>
              </a:lnSpc>
              <a:spcBef>
                <a:spcPts val="0"/>
              </a:spcBef>
              <a:spcAft>
                <a:spcPts val="0"/>
              </a:spcAft>
              <a:buNone/>
              <p:prBullet>
                <a:buNone/>
              </p:prBullet>
              <a:tabLst/>
              <a:defRPr lang="en-us" sz="2000" b="0" i="0" u="none" strike="noStrike" kern="1" spc="0" prSpc="50" pitch="50" baseline="0">
                <a:solidFill>
                  <a:schemeClr val="tx1"/>
                </a:solidFill>
                <a:effectLst/>
                <a:txBgFill val="auto"/>
                <a:latin typeface="Arial" pitchFamily="1" charset="0"/>
                <a:ea typeface="Arial" pitchFamily="1" charset="0"/>
                <a:cs typeface="Arial" pitchFamily="1" charset="0"/>
              </a:defRPr>
            </a:lvl5pPr>
            <a:lvl6pPr>
              <a:defRPr lang="en-us"/>
            </a:lvl6pPr>
            <a:lvl7pPr>
              <a:defRPr lang="en-us"/>
            </a:lvl7pPr>
            <a:lvl8pPr>
              <a:defRPr lang="en-us"/>
            </a:lvl8pPr>
            <a:lvl9pPr>
              <a:defRPr lang="en-us"/>
            </a:lvl9pPr>
          </a:lstStyle>
          <a:p>
            <a:pPr>
              <a:defRPr lang="en-us"/>
            </a:pPr>
            <a:r>
              <a:t>Click to edit Master subtitle style</a:t>
            </a:r>
          </a:p>
        </p:txBody>
      </p:sp>
      <p:sp>
        <p:nvSpPr>
          <p:cNvPr id="4" name="ZeitstempelBereich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NsF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mAgAAZiYAAKgRAAB/KQAAEAAAACYAAAAIAAAAfHD///////8="/>
              </a:ext>
            </a:extLst>
          </p:cNvSpPr>
          <p:nvPr>
            <p:ph type="dt" idx="2"/>
          </p:nvPr>
        </p:nvSpPr>
        <p:spPr>
          <a:noFill/>
          <a:ln>
            <a:noFill/>
          </a:ln>
          <a:effectLst/>
        </p:spPr>
        <p:txBody>
          <a:bodyPr vert="horz" wrap="square" numCol="1" spcCol="215900" anchor="t">
            <a:prstTxWarp prst="textNoShape">
              <a:avLst/>
            </a:prstTxWarp>
          </a:bodyPr>
          <a:lstStyle/>
          <a:p>
            <a:pPr>
              <a:defRPr lang="en-us"/>
            </a:pPr>
            <a:fld id="{C095632D-4BE6-92CF-A87F-BD9A77315EE8}" type="datetime1">
              <a:t/>
            </a:fld>
          </a:p>
        </p:txBody>
      </p:sp>
      <p:sp>
        <p:nvSpPr>
          <p:cNvPr id="5" name="FußzeilenBereich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HkF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FAAAZiYAAMEjAAB/KQAAEAAAACYAAAAIAAAAfHD///////8="/>
              </a:ext>
            </a:extLst>
          </p:cNvSpPr>
          <p:nvPr>
            <p:ph type="ftr" idx="3"/>
          </p:nvPr>
        </p:nvSpPr>
        <p:spPr>
          <a:noFill/>
          <a:ln>
            <a:noFill/>
          </a:ln>
          <a:effectLst/>
        </p:spPr>
        <p:txBody>
          <a:bodyPr vert="horz" wrap="square" numCol="1" spcCol="215900" anchor="t">
            <a:prstTxWarp prst="textNoShape">
              <a:avLst/>
            </a:prstTxWarp>
          </a:bodyPr>
          <a:lstStyle/>
          <a:p>
            <a:pPr>
              <a:defRPr lang="en-us"/>
            </a:pPr>
            <a:fld id="{C095632D-A5FC-F55D-B218-5308E5564406}" type="footer">
              <a:t/>
            </a:fld>
          </a:p>
        </p:txBody>
      </p:sp>
      <p:sp>
        <p:nvSpPr>
          <p:cNvPr id="6" name="FoliennummerBereich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gF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mJgAAZiYAAGk1AAB/KQAAEAAAACYAAAAIAAAAfHD///////8="/>
              </a:ext>
            </a:extLst>
          </p:cNvSpPr>
          <p:nvPr>
            <p:ph type="sldNum" idx="4"/>
          </p:nvPr>
        </p:nvSpPr>
        <p:spPr>
          <a:noFill/>
          <a:ln>
            <a:noFill/>
          </a:ln>
          <a:effectLst/>
        </p:spPr>
        <p:txBody>
          <a:bodyPr vert="horz" wrap="square" numCol="1" spcCol="215900" anchor="t">
            <a:prstTxWarp prst="textNoShape">
              <a:avLst/>
            </a:prstTxWarp>
          </a:bodyPr>
          <a:lstStyle/>
          <a:p>
            <a:pPr>
              <a:defRPr lang="en-us"/>
            </a:pPr>
            <a:fld id="{C095632D-ABF0-2172-BECC-5D27CA824808}" type="slidenum">
              <a:t/>
            </a:fld>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tte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mAgAAxQEAAGk1AADUCAAAEAAAACYAAAAIAAAAAAAAAAAAAAA="/>
              </a:ext>
            </a:extLst>
          </p:cNvSpPr>
          <p:nvPr>
            <p:ph type="title"/>
          </p:nvPr>
        </p:nvSpPr>
        <p:spPr/>
        <p:txBody>
          <a:bodyPr/>
          <a:lstStyle/>
          <a:p>
            <a:pPr>
              <a:defRPr lang="en-us"/>
            </a:pPr>
            <a:r>
              <a:t>Click to edit Master title style</a:t>
            </a:r>
          </a:p>
        </p:txBody>
      </p:sp>
      <p:sp>
        <p:nvSpPr>
          <p:cNvPr id="3" name="SlideText1"/>
          <p:cNvSpPr>
            <a:spLocks noGrp="1" noChangeArrowheads="1"/>
            <a:extLst>
              <a:ext uri="smNativeData">
                <pr:smNativeData xmlns:pr="smNativeData" val="SMDATA_13_HtteZhMAAAAlAAAAZAAAAA8BAAAAkAAAAEgAAACQAAAASAAAAAAAAAAAAAAAAQ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mAgAAtQkAAGk1AACFJQAAEAAAACYAAAAIAAAAAgAAAAAAAAA="/>
              </a:ext>
            </a:extLst>
          </p:cNvSpPr>
          <p:nvPr>
            <p:ph idx="1"/>
          </p:nvPr>
        </p:nvSpPr>
        <p:spPr/>
        <p:txBody>
          <a:bodyPr vert="vert" wrap="square"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TimeArea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mAgAAZiYAAKgRAAB/KQAAEAAAACYAAAAIAAAAAAAAAAAAAAA="/>
              </a:ext>
            </a:extLst>
          </p:cNvSpPr>
          <p:nvPr>
            <p:ph type="dt" sz="quarter" idx="10"/>
          </p:nvPr>
        </p:nvSpPr>
        <p:spPr/>
        <p:txBody>
          <a:bodyPr/>
          <a:lstStyle/>
          <a:p>
            <a:pPr>
              <a:defRPr lang="en-us"/>
            </a:pPr>
            <a:fld id="{C095632D-F1D0-85FF-9E68-07AA47266852}" type="datetime1">
              <a:t>{Date/Time}</a:t>
            </a:fld>
          </a:p>
        </p:txBody>
      </p:sp>
      <p:sp>
        <p:nvSpPr>
          <p:cNvPr id="5" name="FooterArea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FAAAZiYAAMEjAAB/KQAAEAAAACYAAAAIAAAAAAAAAAAAAAA="/>
              </a:ext>
            </a:extLst>
          </p:cNvSpPr>
          <p:nvPr>
            <p:ph type="ftr" sz="quarter" idx="11"/>
          </p:nvPr>
        </p:nvSpPr>
        <p:spPr/>
        <p:txBody>
          <a:bodyPr/>
          <a:lstStyle/>
          <a:p>
            <a:pPr>
              <a:defRPr lang="en-us"/>
            </a:pPr>
            <a:fld id="{C095632D-E2D9-FDD7-9710-14826F5E6141}" type="footer">
              <a:t>{Footer}</a:t>
            </a:fld>
          </a:p>
        </p:txBody>
      </p:sp>
      <p:sp>
        <p:nvSpPr>
          <p:cNvPr id="6" name="SlideNumberArea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mJgAAZiYAAGk1AAB/KQAAEAAAACYAAAAIAAAAAAAAAAAAAAA="/>
              </a:ext>
            </a:extLst>
          </p:cNvSpPr>
          <p:nvPr>
            <p:ph type="sldNum" sz="quarter" idx="12"/>
          </p:nvPr>
        </p:nvSpPr>
        <p:spPr/>
        <p:txBody>
          <a:bodyPr/>
          <a:lstStyle/>
          <a:p>
            <a:pPr>
              <a:defRPr lang="en-us"/>
            </a:pPr>
            <a:fld id="{C095632D-B5DB-B05B-955D-430EE3136316}" type="slidenum">
              <a:t>{Nr.}</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tteZhMAAAAlAAAAZAAAAA8BAAAAkAAAAEgAAACQAAAASAAAAAAAAAACAAAAAQ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IKAAAsAEAAHA1AACwJQAAEAAAACYAAAAIAAAAgwAAAAAAAAA="/>
              </a:ext>
            </a:extLst>
          </p:cNvSpPr>
          <p:nvPr>
            <p:ph type="title"/>
          </p:nvPr>
        </p:nvSpPr>
        <p:spPr>
          <a:xfrm>
            <a:off x="6629400" y="274320"/>
            <a:ext cx="2057400" cy="5852160"/>
          </a:xfrm>
        </p:spPr>
        <p:txBody>
          <a:bodyPr vert="vert" wrap="square" numCol="1" spcCol="215900" anchor="b">
            <a:prstTxWarp prst="textNoShape">
              <a:avLst/>
            </a:prstTxWarp>
          </a:bodyPr>
          <a:lstStyle/>
          <a:p>
            <a:pPr>
              <a:defRPr lang="en-us"/>
            </a:pPr>
            <a:r>
              <a:t>Click to edit Master title style</a:t>
            </a:r>
          </a:p>
        </p:txBody>
      </p:sp>
      <p:sp>
        <p:nvSpPr>
          <p:cNvPr id="3" name="SlideText1"/>
          <p:cNvSpPr>
            <a:spLocks noGrp="1" noChangeArrowheads="1"/>
            <a:extLst>
              <a:ext uri="smNativeData">
                <pr:smNativeData xmlns:pr="smNativeData" val="SMDATA_13_HtteZhMAAAAlAAAAZAAAAA8BAAAAkAAAAEgAAACQAAAASAAAAAAAAAAAAAAAAQ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QAgAAsAEAANgnAACwJQAAEAAAACYAAAAIAAAAAwAAAAAAAAA="/>
              </a:ext>
            </a:extLst>
          </p:cNvSpPr>
          <p:nvPr>
            <p:ph idx="1"/>
          </p:nvPr>
        </p:nvSpPr>
        <p:spPr>
          <a:xfrm>
            <a:off x="457200" y="274320"/>
            <a:ext cx="6019800" cy="5852160"/>
          </a:xfrm>
        </p:spPr>
        <p:txBody>
          <a:bodyPr vert="vert" wrap="square"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TimeArea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mAgAAZiYAAKgRAAB/KQAAEAAAACYAAAAIAAAAAAAAAAAAAAA="/>
              </a:ext>
            </a:extLst>
          </p:cNvSpPr>
          <p:nvPr>
            <p:ph type="dt" sz="quarter" idx="10"/>
          </p:nvPr>
        </p:nvSpPr>
        <p:spPr/>
        <p:txBody>
          <a:bodyPr/>
          <a:lstStyle/>
          <a:p>
            <a:pPr>
              <a:defRPr lang="en-us"/>
            </a:pPr>
            <a:fld id="{C095632D-E5F1-E186-BF0C-13D33E424946}" type="datetime1">
              <a:t>{Date/Time}</a:t>
            </a:fld>
          </a:p>
        </p:txBody>
      </p:sp>
      <p:sp>
        <p:nvSpPr>
          <p:cNvPr id="5" name="FooterArea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FAAAZiYAAMEjAAB/KQAAEAAAACYAAAAIAAAAAAAAAAAAAAA="/>
              </a:ext>
            </a:extLst>
          </p:cNvSpPr>
          <p:nvPr>
            <p:ph type="ftr" sz="quarter" idx="11"/>
          </p:nvPr>
        </p:nvSpPr>
        <p:spPr/>
        <p:txBody>
          <a:bodyPr/>
          <a:lstStyle/>
          <a:p>
            <a:pPr>
              <a:defRPr lang="en-us"/>
            </a:pPr>
            <a:fld id="{C095632D-5CC5-AFB2-8B42-AAE70A0C7DFF}" type="footer">
              <a:t>{Footer}</a:t>
            </a:fld>
          </a:p>
        </p:txBody>
      </p:sp>
      <p:sp>
        <p:nvSpPr>
          <p:cNvPr id="6" name="SlideNumberArea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mJgAAZiYAAGk1AAB/KQAAEAAAACYAAAAIAAAAAAAAAAAAAAA="/>
              </a:ext>
            </a:extLst>
          </p:cNvSpPr>
          <p:nvPr>
            <p:ph type="sldNum" sz="quarter" idx="12"/>
          </p:nvPr>
        </p:nvSpPr>
        <p:spPr/>
        <p:txBody>
          <a:bodyPr/>
          <a:lstStyle/>
          <a:p>
            <a:pPr>
              <a:defRPr lang="en-us"/>
            </a:pPr>
            <a:fld id="{C095632D-3785-5AC8-CBB7-C19D70F93D94}" type="slidenum">
              <a:t>{Nr.}</a:t>
            </a:fld>
          </a:p>
        </p:txBody>
      </p:sp>
    </p:spTree>
  </p:cSld>
  <p:clrMapOvr>
    <a:masterClrMapping/>
  </p:clrMapOvr>
</p:sldLayout>
</file>

<file path=ppt/slideLayouts/slideLayout12.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cSld name="Title and objec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tte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QAgAAsAEAAHA1AAC4CAAAEAAAACYAAAAIAAAAAQAAAAAAAAA="/>
              </a:ext>
            </a:extLst>
          </p:cNvSpPr>
          <p:nvPr>
            <p:ph type="title"/>
          </p:nvPr>
        </p:nvSpPr>
        <p:spPr>
          <a:xfrm>
            <a:off x="457200" y="274320"/>
            <a:ext cx="8229600" cy="1143000"/>
          </a:xfrm>
        </p:spPr>
        <p:txBody>
          <a:bodyPr/>
          <a:lstStyle/>
          <a:p>
            <a:pPr>
              <a:defRPr lang="en-us"/>
            </a:pPr>
            <a:r>
              <a:t>Click to edit Master title style</a:t>
            </a:r>
          </a:p>
        </p:txBody>
      </p:sp>
      <p:sp>
        <p:nvSpPr>
          <p:cNvPr id="3" name="SlideText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QAgAA2AkAAHA1AACwJQAAEAAAACYAAAAIAAAAAQAAAAAAAAA="/>
              </a:ext>
            </a:extLst>
          </p:cNvSpPr>
          <p:nvPr>
            <p:ph idx="1"/>
          </p:nvPr>
        </p:nvSpPr>
        <p:spPr>
          <a:xfrm>
            <a:off x="457200" y="1600200"/>
            <a:ext cx="8229600" cy="4526280"/>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TimeArea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QAgAAGycAAPAPAABZKQAAEAAAACYAAAAIAAAAAQAAAAAAAAA="/>
              </a:ext>
            </a:extLst>
          </p:cNvSpPr>
          <p:nvPr>
            <p:ph type="dt" sz="quarter" idx="10"/>
          </p:nvPr>
        </p:nvSpPr>
        <p:spPr>
          <a:xfrm>
            <a:off x="457200" y="6356985"/>
            <a:ext cx="2133600" cy="364490"/>
          </a:xfrm>
        </p:spPr>
        <p:txBody>
          <a:bodyPr/>
          <a:lstStyle/>
          <a:p>
            <a:pPr>
              <a:defRPr lang="en-us"/>
            </a:pPr>
            <a:fld id="{C095632D-BC93-CE0F-DD23-4A5AB76D2B1F}" type="datetime1">
              <a:t/>
            </a:fld>
          </a:p>
        </p:txBody>
      </p:sp>
      <p:sp>
        <p:nvSpPr>
          <p:cNvPr id="5" name="FooterArea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A4EwAAGycAAAglAABZKQAAEAAAACYAAAAIAAAAAQAAAAAAAAA="/>
              </a:ext>
            </a:extLst>
          </p:cNvSpPr>
          <p:nvPr>
            <p:ph type="ftr" sz="quarter" idx="11"/>
          </p:nvPr>
        </p:nvSpPr>
        <p:spPr>
          <a:xfrm>
            <a:off x="3124200" y="6356985"/>
            <a:ext cx="2895600" cy="364490"/>
          </a:xfrm>
        </p:spPr>
        <p:txBody>
          <a:bodyPr/>
          <a:lstStyle/>
          <a:p>
            <a:pPr>
              <a:defRPr lang="en-us"/>
            </a:pPr>
            <a:fld id="{C095632D-F1DA-BD2D-9450-0778951E6252}" type="footer">
              <a:t/>
            </a:fld>
          </a:p>
        </p:txBody>
      </p:sp>
      <p:sp>
        <p:nvSpPr>
          <p:cNvPr id="6" name="SlideNumberArea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QKAAAGycAAHA1AABZKQAAEAAAACYAAAAIAAAAAQAAAAAAAAA="/>
              </a:ext>
            </a:extLst>
          </p:cNvSpPr>
          <p:nvPr>
            <p:ph type="sldNum" sz="quarter" idx="12"/>
          </p:nvPr>
        </p:nvSpPr>
        <p:spPr>
          <a:xfrm>
            <a:off x="6553200" y="6356985"/>
            <a:ext cx="2133600" cy="364490"/>
          </a:xfrm>
        </p:spPr>
        <p:txBody>
          <a:bodyPr/>
          <a:lstStyle/>
          <a:p>
            <a:pPr>
              <a:defRPr lang="en-us"/>
            </a:pPr>
            <a:fld id="{C095632D-38B9-F3F8-F71E-CEAD4050019B}" type="slidenum">
              <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tte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mAgAAxQEAAGk1AADUCAAAEAAAACYAAAAIAAAAAAAAAAAAAAA="/>
              </a:ext>
            </a:extLst>
          </p:cNvSpPr>
          <p:nvPr>
            <p:ph type="title"/>
          </p:nvPr>
        </p:nvSpPr>
        <p:spPr/>
        <p:txBody>
          <a:bodyPr/>
          <a:lstStyle/>
          <a:p>
            <a:pPr>
              <a:defRPr lang="en-us"/>
            </a:pPr>
            <a:r>
              <a:t>Click to edit Master title style</a:t>
            </a:r>
          </a:p>
        </p:txBody>
      </p:sp>
      <p:sp>
        <p:nvSpPr>
          <p:cNvPr id="3" name="SlideText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mAgAAtQkAAGk1AACFJQAAEAAAACYAAAAIAAAAAAAAAAAAA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TimeArea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mAgAAZiYAAKgRAAB/KQAAEAAAACYAAAAIAAAAAAAAAAAAAAA="/>
              </a:ext>
            </a:extLst>
          </p:cNvSpPr>
          <p:nvPr>
            <p:ph type="dt" sz="quarter" idx="10"/>
          </p:nvPr>
        </p:nvSpPr>
        <p:spPr/>
        <p:txBody>
          <a:bodyPr/>
          <a:lstStyle/>
          <a:p>
            <a:pPr>
              <a:defRPr lang="en-us"/>
            </a:pPr>
            <a:fld id="{C095632D-138A-0EF8-C4E3-E5AD40AD32B0}" type="datetime1">
              <a:t>{Date/Time}</a:t>
            </a:fld>
          </a:p>
        </p:txBody>
      </p:sp>
      <p:sp>
        <p:nvSpPr>
          <p:cNvPr id="5" name="FooterArea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FAAAZiYAAMEjAAB/KQAAEAAAACYAAAAIAAAAAAAAAAAAAAA="/>
              </a:ext>
            </a:extLst>
          </p:cNvSpPr>
          <p:nvPr>
            <p:ph type="ftr" sz="quarter" idx="11"/>
          </p:nvPr>
        </p:nvSpPr>
        <p:spPr/>
        <p:txBody>
          <a:bodyPr/>
          <a:lstStyle/>
          <a:p>
            <a:pPr>
              <a:defRPr lang="en-us"/>
            </a:pPr>
            <a:fld id="{C095632D-1F90-2F8A-DEC2-E9DF328C28BC}" type="footer">
              <a:t>{Footer}</a:t>
            </a:fld>
          </a:p>
        </p:txBody>
      </p:sp>
      <p:sp>
        <p:nvSpPr>
          <p:cNvPr id="6" name="SlideNumberArea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mJgAAZiYAAGk1AAB/KQAAEAAAACYAAAAIAAAAAAAAAAAAAAA="/>
              </a:ext>
            </a:extLst>
          </p:cNvSpPr>
          <p:nvPr>
            <p:ph type="sldNum" sz="quarter" idx="12"/>
          </p:nvPr>
        </p:nvSpPr>
        <p:spPr/>
        <p:txBody>
          <a:bodyPr/>
          <a:lstStyle/>
          <a:p>
            <a:pPr>
              <a:defRPr lang="en-us"/>
            </a:pPr>
            <a:fld id="{C095632D-FEBD-641B-F389-084EA3C7055D}" type="slidenum">
              <a:t>{Nr.}</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yBAAAHBsAAEI0AAB9IwAAEAAAACYAAAAIAAAAgQAAAAAAAAA="/>
              </a:ext>
            </a:extLst>
          </p:cNvSpPr>
          <p:nvPr>
            <p:ph type="title"/>
          </p:nvPr>
        </p:nvSpPr>
        <p:spPr>
          <a:xfrm>
            <a:off x="722630" y="4406900"/>
            <a:ext cx="7772400" cy="1362075"/>
          </a:xfrm>
        </p:spPr>
        <p:txBody>
          <a:bodyPr vert="horz" wrap="square" numCol="1" spcCol="215900" anchor="t">
            <a:prstTxWarp prst="textNoShape">
              <a:avLst/>
            </a:prstTxWarp>
          </a:bodyPr>
          <a:lstStyle/>
          <a:p>
            <a:pPr>
              <a:defRPr lang="en-us"/>
            </a:pPr>
            <a:r>
              <a:t>Click to edit Master title style</a:t>
            </a:r>
          </a:p>
        </p:txBody>
      </p:sp>
      <p:sp>
        <p:nvSpPr>
          <p:cNvPr id="3" name="SlideText1"/>
          <p:cNvSpPr>
            <a:spLocks noGrp="1" noChangeArrowheads="1"/>
            <a:extLst>
              <a:ext uri="smNativeData">
                <pr:smNativeData xmlns:pr="smNativeData" val="SMDATA_13_HtteZhMAAAAlAAAAZAAAAA8BAAAAkAAAAEgAAACQAAAASAAAAAAAAAAC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yBAAA4REAAEI0AAAcGwAAEAAAACYAAAAIAAAAgQAAAAAAAAA="/>
              </a:ext>
            </a:extLst>
          </p:cNvSpPr>
          <p:nvPr>
            <p:ph idx="1"/>
          </p:nvPr>
        </p:nvSpPr>
        <p:spPr>
          <a:xfrm>
            <a:off x="722630" y="2906395"/>
            <a:ext cx="7772400" cy="1500505"/>
          </a:xfrm>
        </p:spPr>
        <p:txBody>
          <a:bodyPr vert="horz" wrap="square" numCol="1" spcCol="215900" anchor="b">
            <a:prstTxWarp prst="textNoShape">
              <a:avLst/>
            </a:prstTxWarp>
          </a:bodyPr>
          <a:lstStyle/>
          <a:p>
            <a:pPr>
              <a:defRPr lang="en-us"/>
            </a:pPr>
            <a:r>
              <a:t>Click to edit Master text styles</a:t>
            </a:r>
          </a:p>
        </p:txBody>
      </p:sp>
      <p:sp>
        <p:nvSpPr>
          <p:cNvPr id="4" name="DateTimeArea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mAgAAZiYAAKgRAAB/KQAAEAAAACYAAAAIAAAAAAAAAAAAAAA="/>
              </a:ext>
            </a:extLst>
          </p:cNvSpPr>
          <p:nvPr>
            <p:ph type="dt" sz="quarter" idx="10"/>
          </p:nvPr>
        </p:nvSpPr>
        <p:spPr/>
        <p:txBody>
          <a:bodyPr/>
          <a:lstStyle/>
          <a:p>
            <a:pPr>
              <a:defRPr lang="en-us"/>
            </a:pPr>
            <a:fld id="{C095632D-7BCE-9295-807F-8DC02D3176D8}" type="datetime1">
              <a:t>{Date/Time}</a:t>
            </a:fld>
          </a:p>
        </p:txBody>
      </p:sp>
      <p:sp>
        <p:nvSpPr>
          <p:cNvPr id="5" name="FooterArea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FAAAZiYAAMEjAAB/KQAAEAAAACYAAAAIAAAAAAAAAAAAAAA="/>
              </a:ext>
            </a:extLst>
          </p:cNvSpPr>
          <p:nvPr>
            <p:ph type="ftr" sz="quarter" idx="11"/>
          </p:nvPr>
        </p:nvSpPr>
        <p:spPr/>
        <p:txBody>
          <a:bodyPr/>
          <a:lstStyle/>
          <a:p>
            <a:pPr>
              <a:defRPr lang="en-us"/>
            </a:pPr>
            <a:fld id="{C095632D-C7E2-3F80-ACD2-31D5389C5A64}" type="footer">
              <a:t>{Footer}</a:t>
            </a:fld>
          </a:p>
        </p:txBody>
      </p:sp>
      <p:sp>
        <p:nvSpPr>
          <p:cNvPr id="6" name="SlideNumberArea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mJgAAZiYAAGk1AAB/KQAAEAAAACYAAAAIAAAAAAAAAAAAAAA="/>
              </a:ext>
            </a:extLst>
          </p:cNvSpPr>
          <p:nvPr>
            <p:ph type="sldNum" sz="quarter" idx="12"/>
          </p:nvPr>
        </p:nvSpPr>
        <p:spPr/>
        <p:txBody>
          <a:bodyPr/>
          <a:lstStyle/>
          <a:p>
            <a:pPr>
              <a:defRPr lang="en-us"/>
            </a:pPr>
            <a:fld id="{C095632D-85BB-70DD-F59D-738865D30326}" type="slidenum">
              <a:t>{Nr.}</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tte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mAgAAxQEAAGk1AADUCAAAEAAAACYAAAAIAAAAAAAAAAAAAAA="/>
              </a:ext>
            </a:extLst>
          </p:cNvSpPr>
          <p:nvPr>
            <p:ph type="title"/>
          </p:nvPr>
        </p:nvSpPr>
        <p:spPr/>
        <p:txBody>
          <a:bodyPr/>
          <a:lstStyle/>
          <a:p>
            <a:pPr>
              <a:defRPr lang="en-us"/>
            </a:pPr>
            <a:r>
              <a:t>Click to edit Master title style</a:t>
            </a:r>
          </a:p>
        </p:txBody>
      </p:sp>
      <p:sp>
        <p:nvSpPr>
          <p:cNvPr id="3" name="SlideText2"/>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QAgAA2AkAAKgbAACwJQAAEAAAACYAAAAIAAAAAQAAAAAAAAA="/>
              </a:ext>
            </a:extLst>
          </p:cNvSpPr>
          <p:nvPr>
            <p:ph idx="1"/>
          </p:nvPr>
        </p:nvSpPr>
        <p:spPr>
          <a:xfrm>
            <a:off x="457200" y="1600200"/>
            <a:ext cx="4038600" cy="4526280"/>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SlideText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YHAAA2AkAAHA1AACwJQAAEAAAACYAAAAIAAAAAQAAAAAAAAA="/>
              </a:ext>
            </a:extLst>
          </p:cNvSpPr>
          <p:nvPr>
            <p:ph idx="2"/>
          </p:nvPr>
        </p:nvSpPr>
        <p:spPr>
          <a:xfrm>
            <a:off x="4648200" y="1600200"/>
            <a:ext cx="4038600" cy="4526280"/>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TimeArea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mAgAAZiYAAKgRAAB/KQAAEAAAACYAAAAIAAAAAAAAAAAAAAA="/>
              </a:ext>
            </a:extLst>
          </p:cNvSpPr>
          <p:nvPr>
            <p:ph type="dt" sz="quarter" idx="10"/>
          </p:nvPr>
        </p:nvSpPr>
        <p:spPr/>
        <p:txBody>
          <a:bodyPr/>
          <a:lstStyle/>
          <a:p>
            <a:pPr>
              <a:defRPr lang="en-us"/>
            </a:pPr>
            <a:fld id="{C095632D-C0F5-F640-BB1B-3615F8554D63}" type="datetime1">
              <a:t>{Date/Time}</a:t>
            </a:fld>
          </a:p>
        </p:txBody>
      </p:sp>
      <p:sp>
        <p:nvSpPr>
          <p:cNvPr id="6" name="FooterArea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FAAAZiYAAMEjAAB/KQAAEAAAACYAAAAIAAAAAAAAAAAAAAA="/>
              </a:ext>
            </a:extLst>
          </p:cNvSpPr>
          <p:nvPr>
            <p:ph type="ftr" sz="quarter" idx="11"/>
          </p:nvPr>
        </p:nvSpPr>
        <p:spPr/>
        <p:txBody>
          <a:bodyPr/>
          <a:lstStyle/>
          <a:p>
            <a:pPr>
              <a:defRPr lang="en-us"/>
            </a:pPr>
            <a:fld id="{C095632D-8595-609F-DB8D-73CA27C32D26}" type="footer">
              <a:t>{Footer}</a:t>
            </a:fld>
          </a:p>
        </p:txBody>
      </p:sp>
      <p:sp>
        <p:nvSpPr>
          <p:cNvPr id="7" name="SlideNumberArea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mJgAAZiYAAGk1AAB/KQAAEAAAACYAAAAIAAAAAAAAAAAAAAA="/>
              </a:ext>
            </a:extLst>
          </p:cNvSpPr>
          <p:nvPr>
            <p:ph type="sldNum" sz="quarter" idx="12"/>
          </p:nvPr>
        </p:nvSpPr>
        <p:spPr/>
        <p:txBody>
          <a:bodyPr/>
          <a:lstStyle/>
          <a:p>
            <a:pPr>
              <a:defRPr lang="en-us"/>
            </a:pPr>
            <a:fld id="{C095632D-D7B2-7283-FC9F-21D63BD10A74}" type="slidenum">
              <a:t>{Nr.}</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tte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mAgAAxQEAAGk1AADUCAAAEAAAACYAAAAIAAAAAAAAAAAAAAA="/>
              </a:ext>
            </a:extLst>
          </p:cNvSpPr>
          <p:nvPr>
            <p:ph type="title"/>
          </p:nvPr>
        </p:nvSpPr>
        <p:spPr/>
        <p:txBody>
          <a:bodyPr/>
          <a:lstStyle/>
          <a:p>
            <a:pPr>
              <a:defRPr lang="en-us"/>
            </a:pPr>
            <a:r>
              <a:t>Click to edit Master title style</a:t>
            </a:r>
          </a:p>
        </p:txBody>
      </p:sp>
      <p:sp>
        <p:nvSpPr>
          <p:cNvPr id="3" name="SlideText3"/>
          <p:cNvSpPr>
            <a:spLocks noGrp="1" noChangeArrowheads="1"/>
            <a:extLst>
              <a:ext uri="smNativeData">
                <pr:smNativeData xmlns:pr="smNativeData" val="SMDATA_13_HtteZhMAAAAlAAAAZAAAAA8BAAAAkAAAAEgAAACQAAAASAAAAAAAAAAC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QAgAAcQkAAKobAABhDQAAEAAAACYAAAAIAAAAgQAAAAAAAAA="/>
              </a:ext>
            </a:extLst>
          </p:cNvSpPr>
          <p:nvPr>
            <p:ph idx="1"/>
          </p:nvPr>
        </p:nvSpPr>
        <p:spPr>
          <a:xfrm>
            <a:off x="457200" y="1534795"/>
            <a:ext cx="4039870" cy="640080"/>
          </a:xfrm>
        </p:spPr>
        <p:txBody>
          <a:bodyPr vert="horz" wrap="square" numCol="1" spcCol="215900" anchor="b">
            <a:prstTxWarp prst="textNoShape">
              <a:avLst/>
            </a:prstTxWarp>
          </a:bodyPr>
          <a:lstStyle/>
          <a:p>
            <a:pPr>
              <a:defRPr lang="en-us"/>
            </a:pPr>
            <a:r>
              <a:t>Click to edit Master text styles</a:t>
            </a:r>
          </a:p>
        </p:txBody>
      </p:sp>
      <p:sp>
        <p:nvSpPr>
          <p:cNvPr id="4" name="SlideText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QAgAAYQ0AAKobAACwJQAAEAAAACYAAAAIAAAAAQAAAAAAAAA="/>
              </a:ext>
            </a:extLst>
          </p:cNvSpPr>
          <p:nvPr>
            <p:ph idx="2"/>
          </p:nvPr>
        </p:nvSpPr>
        <p:spPr>
          <a:xfrm>
            <a:off x="457200" y="2174875"/>
            <a:ext cx="4039870" cy="39516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SlideText2"/>
          <p:cNvSpPr>
            <a:spLocks noGrp="1" noChangeArrowheads="1"/>
            <a:extLst>
              <a:ext uri="smNativeData">
                <pr:smNativeData xmlns:pr="smNativeData" val="SMDATA_13_HtteZhMAAAAlAAAAZAAAAA8BAAAAkAAAAEgAAACQAAAASAAAAAAAAAAC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WHAAAcQkAAHA1AABhDQAAEAAAACYAAAAIAAAAgQAAAAAAAAA="/>
              </a:ext>
            </a:extLst>
          </p:cNvSpPr>
          <p:nvPr>
            <p:ph idx="3"/>
          </p:nvPr>
        </p:nvSpPr>
        <p:spPr>
          <a:xfrm>
            <a:off x="4646930" y="1534795"/>
            <a:ext cx="4039870" cy="640080"/>
          </a:xfrm>
        </p:spPr>
        <p:txBody>
          <a:bodyPr vert="horz" wrap="square" numCol="1" spcCol="215900" anchor="b">
            <a:prstTxWarp prst="textNoShape">
              <a:avLst/>
            </a:prstTxWarp>
          </a:bodyPr>
          <a:lstStyle/>
          <a:p>
            <a:pPr>
              <a:defRPr lang="en-us"/>
            </a:pPr>
            <a:r>
              <a:t>Click to edit Master text styles</a:t>
            </a:r>
          </a:p>
        </p:txBody>
      </p:sp>
      <p:sp>
        <p:nvSpPr>
          <p:cNvPr id="6" name="SlideText4"/>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CAcAAAYFQ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WHAAAYQ0AAHA1AACwJQAAEAAAACYAAAAIAAAAAQAAAAAAAAA="/>
              </a:ext>
            </a:extLst>
          </p:cNvSpPr>
          <p:nvPr>
            <p:ph idx="4"/>
          </p:nvPr>
        </p:nvSpPr>
        <p:spPr>
          <a:xfrm>
            <a:off x="4646930" y="2174875"/>
            <a:ext cx="4039870" cy="3951605"/>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TimeArea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mAgAAZiYAAKgRAAB/KQAAEAAAACYAAAAIAAAAAAAAAAAAAAA="/>
              </a:ext>
            </a:extLst>
          </p:cNvSpPr>
          <p:nvPr>
            <p:ph type="dt" sz="quarter" idx="10"/>
          </p:nvPr>
        </p:nvSpPr>
        <p:spPr/>
        <p:txBody>
          <a:bodyPr/>
          <a:lstStyle/>
          <a:p>
            <a:pPr>
              <a:defRPr lang="en-us"/>
            </a:pPr>
            <a:fld id="{C095632D-32AF-8CD4-E161-C4816C2F1791}" type="datetime1">
              <a:t>{Date/Time}</a:t>
            </a:fld>
          </a:p>
        </p:txBody>
      </p:sp>
      <p:sp>
        <p:nvSpPr>
          <p:cNvPr id="8" name="FooterArea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FAAAZiYAAMEjAAB/KQAAEAAAACYAAAAIAAAAAAAAAAAAAAA="/>
              </a:ext>
            </a:extLst>
          </p:cNvSpPr>
          <p:nvPr>
            <p:ph type="ftr" sz="quarter" idx="11"/>
          </p:nvPr>
        </p:nvSpPr>
        <p:spPr/>
        <p:txBody>
          <a:bodyPr/>
          <a:lstStyle/>
          <a:p>
            <a:pPr>
              <a:defRPr lang="en-us"/>
            </a:pPr>
            <a:fld id="{C095632D-959E-D70F-D03A-635AB7742636}" type="footer">
              <a:t>{Footer}</a:t>
            </a:fld>
          </a:p>
        </p:txBody>
      </p:sp>
      <p:sp>
        <p:nvSpPr>
          <p:cNvPr id="9" name="SlideNumberArea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mJgAAZiYAAGk1AAB/KQAAEAAAACYAAAAIAAAAAAAAAAAAAAA="/>
              </a:ext>
            </a:extLst>
          </p:cNvSpPr>
          <p:nvPr>
            <p:ph type="sldNum" sz="quarter" idx="12"/>
          </p:nvPr>
        </p:nvSpPr>
        <p:spPr/>
        <p:txBody>
          <a:bodyPr/>
          <a:lstStyle/>
          <a:p>
            <a:pPr>
              <a:defRPr lang="en-us"/>
            </a:pPr>
            <a:fld id="{C095632D-F6D3-13CD-9DFE-009875B06B55}" type="slidenum">
              <a:t>{Nr.}</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tte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mAgAAxQEAAGk1AADUCAAAEAAAACYAAAAIAAAAAAAAAAAAAAA="/>
              </a:ext>
            </a:extLst>
          </p:cNvSpPr>
          <p:nvPr>
            <p:ph type="title"/>
          </p:nvPr>
        </p:nvSpPr>
        <p:spPr/>
        <p:txBody>
          <a:bodyPr/>
          <a:lstStyle/>
          <a:p>
            <a:pPr>
              <a:defRPr lang="en-us"/>
            </a:pPr>
            <a:r>
              <a:t>Click to edit Master title style</a:t>
            </a:r>
          </a:p>
        </p:txBody>
      </p:sp>
      <p:sp>
        <p:nvSpPr>
          <p:cNvPr id="3" name="DateTimeArea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mAgAAZiYAAKgRAAB/KQAAEAAAACYAAAAIAAAAAAAAAAAAAAA="/>
              </a:ext>
            </a:extLst>
          </p:cNvSpPr>
          <p:nvPr>
            <p:ph type="dt" sz="quarter" idx="10"/>
          </p:nvPr>
        </p:nvSpPr>
        <p:spPr/>
        <p:txBody>
          <a:bodyPr/>
          <a:lstStyle/>
          <a:p>
            <a:pPr>
              <a:defRPr lang="en-us"/>
            </a:pPr>
            <a:fld id="{C095632D-3BF6-759B-B898-CDCE23D64E98}" type="datetime1">
              <a:t>{Date/Time}</a:t>
            </a:fld>
          </a:p>
        </p:txBody>
      </p:sp>
      <p:sp>
        <p:nvSpPr>
          <p:cNvPr id="4" name="FooterArea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FAAAZiYAAMEjAAB/KQAAEAAAACYAAAAIAAAAAAAAAAAAAAA="/>
              </a:ext>
            </a:extLst>
          </p:cNvSpPr>
          <p:nvPr>
            <p:ph type="ftr" sz="quarter" idx="11"/>
          </p:nvPr>
        </p:nvSpPr>
        <p:spPr/>
        <p:txBody>
          <a:bodyPr/>
          <a:lstStyle/>
          <a:p>
            <a:pPr>
              <a:defRPr lang="en-us"/>
            </a:pPr>
            <a:fld id="{C095632D-02CB-3E7A-85D3-F42FC29D73A1}" type="footer">
              <a:t>{Footer}</a:t>
            </a:fld>
          </a:p>
        </p:txBody>
      </p:sp>
      <p:sp>
        <p:nvSpPr>
          <p:cNvPr id="5" name="SlideNumberArea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mJgAAZiYAAGk1AAB/KQAAEAAAACYAAAAIAAAAAAAAAAAAAAA="/>
              </a:ext>
            </a:extLst>
          </p:cNvSpPr>
          <p:nvPr>
            <p:ph type="sldNum" sz="quarter" idx="12"/>
          </p:nvPr>
        </p:nvSpPr>
        <p:spPr/>
        <p:txBody>
          <a:bodyPr/>
          <a:lstStyle/>
          <a:p>
            <a:pPr>
              <a:defRPr lang="en-us"/>
            </a:pPr>
            <a:fld id="{C095632D-B7CC-E8F6-8205-41A34E4B7414}" type="slidenum">
              <a:t>{Nr.}</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mAgAAZiYAAKgRAAB/KQAAEAAAACYAAAAIAAAAAAAAAAAAAAA="/>
              </a:ext>
            </a:extLst>
          </p:cNvSpPr>
          <p:nvPr>
            <p:ph type="dt" sz="quarter" idx="10"/>
          </p:nvPr>
        </p:nvSpPr>
        <p:spPr/>
        <p:txBody>
          <a:bodyPr/>
          <a:lstStyle/>
          <a:p>
            <a:pPr>
              <a:defRPr lang="en-us"/>
            </a:pPr>
            <a:fld id="{C095632D-C5E4-8BE6-AA66-33B35E285C66}" type="datetime1">
              <a:t>{Date/Time}</a:t>
            </a:fld>
          </a:p>
        </p:txBody>
      </p:sp>
      <p:sp>
        <p:nvSpPr>
          <p:cNvPr id="3" name="FooterArea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FAAAZiYAAMEjAAB/KQAAEAAAACYAAAAIAAAAAAAAAAAAAAA="/>
              </a:ext>
            </a:extLst>
          </p:cNvSpPr>
          <p:nvPr>
            <p:ph type="ftr" sz="quarter" idx="11"/>
          </p:nvPr>
        </p:nvSpPr>
        <p:spPr/>
        <p:txBody>
          <a:bodyPr/>
          <a:lstStyle/>
          <a:p>
            <a:pPr>
              <a:defRPr lang="en-us"/>
            </a:pPr>
            <a:fld id="{C095632D-39E1-31C9-AFDC-CF9C7192599A}" type="footer">
              <a:t>{Footer}</a:t>
            </a:fld>
          </a:p>
        </p:txBody>
      </p:sp>
      <p:sp>
        <p:nvSpPr>
          <p:cNvPr id="4" name="SlideNumberArea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mJgAAZiYAAGk1AAB/KQAAEAAAACYAAAAIAAAAAAAAAAAAAAA="/>
              </a:ext>
            </a:extLst>
          </p:cNvSpPr>
          <p:nvPr>
            <p:ph type="sldNum" sz="quarter" idx="12"/>
          </p:nvPr>
        </p:nvSpPr>
        <p:spPr/>
        <p:txBody>
          <a:bodyPr/>
          <a:lstStyle/>
          <a:p>
            <a:pPr>
              <a:defRPr lang="en-us"/>
            </a:pPr>
            <a:fld id="{C095632D-0E8A-D1D5-C43C-F8806D7232AD}" type="slidenum">
              <a:t>{Nr.}</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tteZhMAAAAlAAAAZAAAAA8BAAAAkAAAAEgAAACQAAAASAAAAAAAAAAC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QAgAArgEAAFIVAADUCAAAEAAAACYAAAAIAAAAgQAAAAAAAAA="/>
              </a:ext>
            </a:extLst>
          </p:cNvSpPr>
          <p:nvPr>
            <p:ph type="title"/>
          </p:nvPr>
        </p:nvSpPr>
        <p:spPr>
          <a:xfrm>
            <a:off x="457200" y="273050"/>
            <a:ext cx="3008630" cy="1162050"/>
          </a:xfrm>
        </p:spPr>
        <p:txBody>
          <a:bodyPr vert="horz" wrap="square" numCol="1" spcCol="215900" anchor="b">
            <a:prstTxWarp prst="textNoShape">
              <a:avLst/>
            </a:prstTxWarp>
          </a:bodyPr>
          <a:lstStyle/>
          <a:p>
            <a:pPr>
              <a:defRPr lang="en-us"/>
            </a:pPr>
            <a:r>
              <a:t>Click to edit Master title style</a:t>
            </a:r>
          </a:p>
        </p:txBody>
      </p:sp>
      <p:sp>
        <p:nvSpPr>
          <p:cNvPr id="3" name="SlideText2"/>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FQAArgEAAHA1AACwJQAAEAAAACYAAAAIAAAAAQAAAAAAAAA="/>
              </a:ext>
            </a:extLst>
          </p:cNvSpPr>
          <p:nvPr>
            <p:ph idx="1"/>
          </p:nvPr>
        </p:nvSpPr>
        <p:spPr>
          <a:xfrm>
            <a:off x="3575050" y="273050"/>
            <a:ext cx="5111750" cy="5853430"/>
          </a:xfrm>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SlideText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QAgAA1AgAAFIVAACwJQAAEAAAACYAAAAIAAAAAQAAAAAAAAA="/>
              </a:ext>
            </a:extLst>
          </p:cNvSpPr>
          <p:nvPr>
            <p:ph idx="2"/>
          </p:nvPr>
        </p:nvSpPr>
        <p:spPr>
          <a:xfrm>
            <a:off x="457200" y="1435100"/>
            <a:ext cx="3008630" cy="4691380"/>
          </a:xfrm>
        </p:spPr>
        <p:txBody>
          <a:bodyPr/>
          <a:lstStyle/>
          <a:p>
            <a:pPr>
              <a:defRPr lang="en-us"/>
            </a:pPr>
            <a:r>
              <a:t>Click to edit Master text styles</a:t>
            </a:r>
          </a:p>
        </p:txBody>
      </p:sp>
      <p:sp>
        <p:nvSpPr>
          <p:cNvPr id="5" name="DateTimeArea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mAgAAZiYAAKgRAAB/KQAAEAAAACYAAAAIAAAAAAAAAAAAAAA="/>
              </a:ext>
            </a:extLst>
          </p:cNvSpPr>
          <p:nvPr>
            <p:ph type="dt" sz="quarter" idx="10"/>
          </p:nvPr>
        </p:nvSpPr>
        <p:spPr/>
        <p:txBody>
          <a:bodyPr/>
          <a:lstStyle/>
          <a:p>
            <a:pPr>
              <a:defRPr lang="en-us"/>
            </a:pPr>
            <a:fld id="{C095632D-95C7-4569-89A8-633CD1E67F36}" type="datetime1">
              <a:t>{Date/Time}</a:t>
            </a:fld>
          </a:p>
        </p:txBody>
      </p:sp>
      <p:sp>
        <p:nvSpPr>
          <p:cNvPr id="6" name="FooterArea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FAAAZiYAAMEjAAB/KQAAEAAAACYAAAAIAAAAAAAAAAAAAAA="/>
              </a:ext>
            </a:extLst>
          </p:cNvSpPr>
          <p:nvPr>
            <p:ph type="ftr" sz="quarter" idx="11"/>
          </p:nvPr>
        </p:nvSpPr>
        <p:spPr/>
        <p:txBody>
          <a:bodyPr/>
          <a:lstStyle/>
          <a:p>
            <a:pPr>
              <a:defRPr lang="en-us"/>
            </a:pPr>
            <a:fld id="{C095632D-C0F7-71DC-B99C-368964D24F63}" type="footer">
              <a:t>{Footer}</a:t>
            </a:fld>
          </a:p>
        </p:txBody>
      </p:sp>
      <p:sp>
        <p:nvSpPr>
          <p:cNvPr id="7" name="SlideNumberArea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mJgAAZiYAAGk1AAB/KQAAEAAAACYAAAAIAAAAAAAAAAAAAAA="/>
              </a:ext>
            </a:extLst>
          </p:cNvSpPr>
          <p:nvPr>
            <p:ph type="sldNum" sz="quarter" idx="12"/>
          </p:nvPr>
        </p:nvSpPr>
        <p:spPr/>
        <p:txBody>
          <a:bodyPr/>
          <a:lstStyle/>
          <a:p>
            <a:pPr>
              <a:defRPr lang="en-us"/>
            </a:pPr>
            <a:fld id="{C095632D-8ADB-AD83-9540-7CD63B0E6329}" type="slidenum">
              <a:t>{Nr.}</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tteZhMAAAAlAAAAZAAAAA8BAAAAkAAAAEgAAACQAAAASAAAAAAAAAAC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AGCwAAiB0AAMYsAAAEIQAAEAAAACYAAAAIAAAAgQAAAAAAAAA="/>
              </a:ext>
            </a:extLst>
          </p:cNvSpPr>
          <p:nvPr>
            <p:ph type="title"/>
          </p:nvPr>
        </p:nvSpPr>
        <p:spPr>
          <a:xfrm>
            <a:off x="1791970" y="4800600"/>
            <a:ext cx="5486400" cy="566420"/>
          </a:xfrm>
        </p:spPr>
        <p:txBody>
          <a:bodyPr vert="horz" wrap="square" numCol="1" spcCol="215900" anchor="b">
            <a:prstTxWarp prst="textNoShape">
              <a:avLst/>
            </a:prstTxWarp>
          </a:bodyPr>
          <a:lstStyle/>
          <a:p>
            <a:pPr>
              <a:defRPr lang="en-us"/>
            </a:pPr>
            <a:r>
              <a:t>Click to edit Master title style</a:t>
            </a:r>
          </a:p>
        </p:txBody>
      </p:sp>
      <p:sp>
        <p:nvSpPr>
          <p:cNvPr id="3" name="SlideText2"/>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AGCwAAxgMAAMYsAAAWHQAAEAAAACYAAAAIAAAAAQAAAAAAAAA="/>
              </a:ext>
            </a:extLst>
          </p:cNvSpPr>
          <p:nvPr>
            <p:ph idx="1"/>
          </p:nvPr>
        </p:nvSpPr>
        <p:spPr>
          <a:xfrm>
            <a:off x="1791970" y="613410"/>
            <a:ext cx="5486400" cy="4114800"/>
          </a:xfrm>
        </p:spPr>
        <p:txBody>
          <a:bodyPr/>
          <a:lstStyle/>
          <a:p>
            <a:pPr>
              <a:defRPr lang="en-us"/>
            </a:pPr>
            <a:r>
              <a:t>Click to edit Master text styles</a:t>
            </a:r>
          </a:p>
        </p:txBody>
      </p:sp>
      <p:sp>
        <p:nvSpPr>
          <p:cNvPr id="4" name="SlideText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AGCwAABCEAAMYsAAD4JQAAEAAAACYAAAAIAAAAAQAAAAAAAAA="/>
              </a:ext>
            </a:extLst>
          </p:cNvSpPr>
          <p:nvPr>
            <p:ph idx="2"/>
          </p:nvPr>
        </p:nvSpPr>
        <p:spPr>
          <a:xfrm>
            <a:off x="1791970" y="5367020"/>
            <a:ext cx="5486400" cy="805180"/>
          </a:xfrm>
        </p:spPr>
        <p:txBody>
          <a:bodyPr/>
          <a:lstStyle/>
          <a:p>
            <a:pPr>
              <a:defRPr lang="en-us"/>
            </a:pPr>
            <a:r>
              <a:t>Click to edit Master text styles</a:t>
            </a:r>
          </a:p>
        </p:txBody>
      </p:sp>
      <p:sp>
        <p:nvSpPr>
          <p:cNvPr id="5" name="DateTimeArea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mAgAAZiYAAKgRAAB/KQAAEAAAACYAAAAIAAAAAAAAAAAAAAA="/>
              </a:ext>
            </a:extLst>
          </p:cNvSpPr>
          <p:nvPr>
            <p:ph type="dt" sz="quarter" idx="10"/>
          </p:nvPr>
        </p:nvSpPr>
        <p:spPr/>
        <p:txBody>
          <a:bodyPr/>
          <a:lstStyle/>
          <a:p>
            <a:pPr>
              <a:defRPr lang="en-us"/>
            </a:pPr>
            <a:fld id="{C095632D-E7EC-F54A-A218-111FF2565444}" type="datetime1">
              <a:t>{Date/Time}</a:t>
            </a:fld>
          </a:p>
        </p:txBody>
      </p:sp>
      <p:sp>
        <p:nvSpPr>
          <p:cNvPr id="6" name="FooterArea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FAAAZiYAAMEjAAB/KQAAEAAAACYAAAAIAAAAAAAAAAAAAAA="/>
              </a:ext>
            </a:extLst>
          </p:cNvSpPr>
          <p:nvPr>
            <p:ph type="ftr" sz="quarter" idx="11"/>
          </p:nvPr>
        </p:nvSpPr>
        <p:spPr/>
        <p:txBody>
          <a:bodyPr/>
          <a:lstStyle/>
          <a:p>
            <a:pPr>
              <a:defRPr lang="en-us"/>
            </a:pPr>
            <a:fld id="{C095632D-9B87-C563-C928-6D36DB663F38}" type="footer">
              <a:t>{Footer}</a:t>
            </a:fld>
          </a:p>
        </p:txBody>
      </p:sp>
      <p:sp>
        <p:nvSpPr>
          <p:cNvPr id="7" name="SlideNumberArea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mJgAAZiYAAGk1AAB/KQAAEAAAACYAAAAIAAAAAAAAAAAAAAA="/>
              </a:ext>
            </a:extLst>
          </p:cNvSpPr>
          <p:nvPr>
            <p:ph type="sldNum" sz="quarter" idx="12"/>
          </p:nvPr>
        </p:nvSpPr>
        <p:spPr/>
        <p:txBody>
          <a:bodyPr/>
          <a:lstStyle/>
          <a:p>
            <a:pPr>
              <a:defRPr lang="en-us"/>
            </a:pPr>
            <a:fld id="{C095632D-2185-676F-CB8A-D73AD7C43D82}" type="slidenum">
              <a:t>{Nr.}</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name="Blue sky">
    <p:bg>
      <p:bgPr>
        <a:blipFill>
          <a:blip r:embed="rId1"/>
          <a:srcRect/>
          <a:stretch/>
        </a:blipFill>
        <a:effectLst/>
      </p:bgPr>
    </p:bg>
    <p:spTree>
      <p:nvGrpSpPr>
        <p:cNvPr id="1" name=""/>
        <p:cNvGrpSpPr/>
        <p:nvPr/>
      </p:nvGrpSpPr>
      <p:grpSpPr>
        <a:xfrm>
          <a:off x="0" y="0"/>
          <a:ext cx="0" cy="0"/>
          <a:chOff x="0" y="0"/>
          <a:chExt cx="0" cy="0"/>
        </a:xfrm>
      </p:grpSpPr>
      <p:sp>
        <p:nvSpPr>
          <p:cNvPr id="2" name="ZeitstempelBereich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mAgAAZiYAAKgRAAB/KQAAEAAAACYAAAAIAAAA//////////8="/>
              </a:ext>
            </a:extLst>
          </p:cNvSpPr>
          <p:nvPr>
            <p:ph type="dt" sz="quarter"/>
          </p:nvPr>
        </p:nvSpPr>
        <p:spPr>
          <a:xfrm>
            <a:off x="430530" y="6242050"/>
            <a:ext cx="2439670" cy="503555"/>
          </a:xfrm>
          <a:prstGeom prst="rect">
            <a:avLst/>
          </a:prstGeom>
          <a:noFill/>
          <a:ln>
            <a:noFill/>
          </a:ln>
          <a:effectLst/>
        </p:spPr>
        <p:txBody>
          <a:bodyPr vert="horz" wrap="square" numCol="1" spcCol="215900" anchor="t">
            <a:prstTxWarp prst="textNoShape">
              <a:avLst/>
            </a:prstTxWarp>
          </a:bodyPr>
          <a:lstStyle>
            <a:lvl1pPr>
              <a:defRPr lang="en-us" sz="14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C095632D-9ED4-14FF-9AF9-68AA47B76C3D}" type="datetime1">
              <a:t/>
            </a:fld>
          </a:p>
        </p:txBody>
      </p:sp>
      <p:sp>
        <p:nvSpPr>
          <p:cNvPr id="3" name="FußzeilenBereich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Ojj4+g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FAAAZiYAAMEjAAB/KQAAEAAAACYAAAAIAAAA//////////8="/>
              </a:ext>
            </a:extLst>
          </p:cNvSpPr>
          <p:nvPr>
            <p:ph type="ftr" sz="quarter" idx="1"/>
          </p:nvPr>
        </p:nvSpPr>
        <p:spPr>
          <a:xfrm>
            <a:off x="3371850" y="6242050"/>
            <a:ext cx="2440305" cy="503555"/>
          </a:xfrm>
          <a:prstGeom prst="rect">
            <a:avLst/>
          </a:prstGeom>
          <a:noFill/>
          <a:ln>
            <a:noFill/>
          </a:ln>
          <a:effectLst/>
        </p:spPr>
        <p:txBody>
          <a:bodyPr vert="horz" wrap="square" numCol="1" spcCol="215900" anchor="t">
            <a:prstTxWarp prst="textNoShape">
              <a:avLst/>
            </a:prstTxWarp>
          </a:bodyPr>
          <a:lstStyle>
            <a:lvl1pPr algn="ctr">
              <a:defRPr lang="en-us" sz="14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C095632D-B9F2-4668-BCAB-4F3DD0E54A1A}" type="footer">
              <a:t/>
            </a:fld>
          </a:p>
        </p:txBody>
      </p:sp>
      <p:sp>
        <p:nvSpPr>
          <p:cNvPr id="4" name="FoliennummerBereich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N3d3Nw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mJgAAZiYAAGk1AAB/KQAAEAAAACYAAAAIAAAA//////////8="/>
              </a:ext>
            </a:extLst>
          </p:cNvSpPr>
          <p:nvPr>
            <p:ph type="sldNum" sz="quarter" idx="2"/>
          </p:nvPr>
        </p:nvSpPr>
        <p:spPr>
          <a:xfrm>
            <a:off x="6242050" y="6242050"/>
            <a:ext cx="2440305" cy="503555"/>
          </a:xfrm>
          <a:prstGeom prst="rect">
            <a:avLst/>
          </a:prstGeom>
          <a:noFill/>
          <a:ln>
            <a:noFill/>
          </a:ln>
          <a:effectLst/>
        </p:spPr>
        <p:txBody>
          <a:bodyPr vert="horz" wrap="square" numCol="1" spcCol="215900" anchor="t">
            <a:prstTxWarp prst="textNoShape">
              <a:avLst/>
            </a:prstTxWarp>
          </a:bodyPr>
          <a:lstStyle>
            <a:lvl1pPr algn="r">
              <a:defRPr lang="en-us" sz="1400"/>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C095632D-77C4-A98B-8A44-81DE330A7CD4}" type="slidenum">
              <a:t>16</a:t>
            </a:fld>
          </a:p>
        </p:txBody>
      </p:sp>
      <p:sp>
        <p:nvSpPr>
          <p:cNvPr id="5" name="TitelPlatzhalterBereich1"/>
          <p:cNvSpPr>
            <a:spLocks noGrp="1" noChangeArrowheads="1"/>
            <a:extLst>
              <a:ext uri="smNativeData">
                <pr:smNativeData xmlns:pr="smNativeData" val="SMDATA_13_Htte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CAcAAAYFQAAAAAAAAJAAAABAAAAMvLy8s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mAgAAxQEAAGk1AADUCAAAEAAAACYAAAAIAAAA//////////8="/>
              </a:ext>
            </a:extLst>
          </p:cNvSpPr>
          <p:nvPr>
            <p:ph type="title" idx="3"/>
          </p:nvPr>
        </p:nvSpPr>
        <p:spPr>
          <a:xfrm>
            <a:off x="430530" y="287655"/>
            <a:ext cx="8251825" cy="1147445"/>
          </a:xfrm>
          <a:prstGeom prst="rect">
            <a:avLst/>
          </a:prstGeom>
          <a:solidFill>
            <a:schemeClr val="accent1">
              <a:alpha val="20000"/>
            </a:schemeClr>
          </a:solidFill>
          <a:ln>
            <a:noFill/>
          </a:ln>
          <a:effectLst/>
        </p:spPr>
        <p:txBody>
          <a:bodyPr vert="horz" wrap="square" numCol="1" spcCol="215900" anchor="ctr">
            <a:prstTxWarp prst="textNoShape">
              <a:avLst/>
            </a:prstTxWarp>
          </a:bodyPr>
          <a:lstStyle/>
          <a:p>
            <a:pPr>
              <a:defRPr lang="en-us"/>
            </a:pPr>
            <a:r>
              <a:t>Click to edit Master title style</a:t>
            </a:r>
          </a:p>
        </p:txBody>
      </p:sp>
      <p:sp>
        <p:nvSpPr>
          <p:cNvPr id="6" name="TextPlatzhalterBereich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CAcAAAYFQAAAAAAAAJAAAABAAAAPPu6+8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mAgAAtQkAAGk1AACFJQAAEAAAACYAAAAIAAAA//////////8="/>
              </a:ext>
            </a:extLst>
          </p:cNvSpPr>
          <p:nvPr>
            <p:ph type="body" idx="4"/>
          </p:nvPr>
        </p:nvSpPr>
        <p:spPr>
          <a:xfrm>
            <a:off x="430530" y="1577975"/>
            <a:ext cx="8251825" cy="4521200"/>
          </a:xfrm>
          <a:prstGeom prst="rect">
            <a:avLst/>
          </a:prstGeom>
          <a:solidFill>
            <a:schemeClr val="accent1">
              <a:alpha val="20000"/>
            </a:schemeClr>
          </a:solidFill>
          <a:ln>
            <a:noFill/>
          </a:ln>
          <a:effectLst/>
        </p:spPr>
        <p:txBody>
          <a:bodyPr vert="horz" wrap="square"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Tree>
  </p:cSld>
  <p:clrMap bg1="lt1" tx1="dk1" bg2="lt2" tx2="dk2" accent1="accent1" accent2="accent2" accent3="accent3" accent4="accent4" accent5="accent5" accent6="accent6" hlink="hlink" folHlink="folHlink"/>
  <p:sldLayoutIdLst>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Lst>
  <p:hf sldNum="0" hdr="0" ftr="0" dt="0">
    <p:prHF dtFmt="0"/>
  </p:hf>
  <p:txStyles>
    <p:titleStyle>
      <a:lvl1pPr marL="0" marR="0" indent="0" algn="ctr" defTabSz="914400">
        <a:hyphen val="0"/>
        <a:lnSpc>
          <a:spcPct val="100000"/>
        </a:lnSpc>
        <a:spcBef>
          <a:spcPts val="0"/>
        </a:spcBef>
        <a:spcAft>
          <a:spcPts val="0"/>
        </a:spcAft>
        <a:buNone/>
        <p:prBullet>
          <a:buNone/>
        </p:prBullet>
        <a:tabLst/>
        <a:defRPr lang="en-us" sz="4400" b="0" i="0" u="none" strike="noStrike" kern="1" spc="0" prSpc="50" pitch="50" baseline="0">
          <a:solidFill>
            <a:schemeClr val="tx2"/>
          </a:solidFill>
          <a:effectLst/>
          <a:txBgFill val="auto"/>
          <a:latin typeface="Arial" pitchFamily="1" charset="0"/>
          <a:ea typeface="Arial" pitchFamily="1" charset="0"/>
          <a:cs typeface="Arial" pitchFamily="1" charset="0"/>
        </a:defRPr>
      </a:lvl1pPr>
      <a:lvl2pPr marL="457200" marR="0" indent="0" algn="l" defTabSz="457200">
        <a:hyphen val="0"/>
        <a:lnSpc>
          <a:spcPct val="100000"/>
        </a:lnSpc>
        <a:spcBef>
          <a:spcPts val="0"/>
        </a:spcBef>
        <a:spcAft>
          <a:spcPts val="0"/>
        </a:spcAft>
        <a:buNone/>
        <p:prBullet>
          <a:buNone/>
        </p:prBullet>
        <a:tabLst/>
        <a:defRPr lang="en-us" sz="2400" b="0" i="0" u="none" strike="noStrike" kern="1" spc="0" prSpc="50" pitch="50" baseline="0">
          <a:solidFill>
            <a:schemeClr val="tx1"/>
          </a:solidFill>
          <a:effectLst/>
          <a:txBgFill val="auto"/>
          <a:latin typeface="Arial" pitchFamily="1" charset="0"/>
          <a:ea typeface="ＭＳ Ｐゴシック" pitchFamily="0" charset="0"/>
          <a:cs typeface="ＭＳ Ｐゴシック" pitchFamily="0" charset="0"/>
        </a:defRPr>
      </a:lvl2pPr>
      <a:lvl3pPr marL="914400" marR="0" indent="0" algn="l" defTabSz="457200">
        <a:hyphen val="0"/>
        <a:lnSpc>
          <a:spcPct val="100000"/>
        </a:lnSpc>
        <a:spcBef>
          <a:spcPts val="0"/>
        </a:spcBef>
        <a:spcAft>
          <a:spcPts val="0"/>
        </a:spcAft>
        <a:buNone/>
        <p:prBullet>
          <a:buNone/>
        </p:prBullet>
        <a:tabLst/>
        <a:defRPr lang="en-us" sz="2400" b="0" i="0" u="none" strike="noStrike" kern="1" spc="0" prSpc="50" pitch="50" baseline="0">
          <a:solidFill>
            <a:schemeClr val="tx1"/>
          </a:solidFill>
          <a:effectLst/>
          <a:txBgFill val="auto"/>
          <a:latin typeface="Arial" pitchFamily="1" charset="0"/>
          <a:ea typeface="ＭＳ Ｐゴシック" pitchFamily="0" charset="0"/>
          <a:cs typeface="ＭＳ Ｐゴシック" pitchFamily="0" charset="0"/>
        </a:defRPr>
      </a:lvl3pPr>
      <a:lvl4pPr marL="1371600" marR="0" indent="0" algn="l" defTabSz="457200">
        <a:hyphen val="0"/>
        <a:lnSpc>
          <a:spcPct val="100000"/>
        </a:lnSpc>
        <a:spcBef>
          <a:spcPts val="0"/>
        </a:spcBef>
        <a:spcAft>
          <a:spcPts val="0"/>
        </a:spcAft>
        <a:buNone/>
        <p:prBullet>
          <a:buNone/>
        </p:prBullet>
        <a:tabLst/>
        <a:defRPr lang="en-us" sz="2400" b="0" i="0" u="none" strike="noStrike" kern="1" spc="0" prSpc="50" pitch="50" baseline="0">
          <a:solidFill>
            <a:schemeClr val="tx1"/>
          </a:solidFill>
          <a:effectLst/>
          <a:txBgFill val="auto"/>
          <a:latin typeface="Arial" pitchFamily="1" charset="0"/>
          <a:ea typeface="ＭＳ Ｐゴシック" pitchFamily="0" charset="0"/>
          <a:cs typeface="ＭＳ Ｐゴシック" pitchFamily="0" charset="0"/>
        </a:defRPr>
      </a:lvl4pPr>
      <a:lvl5pPr marL="1828800" marR="0" indent="0" algn="l" defTabSz="457200">
        <a:hyphen val="0"/>
        <a:lnSpc>
          <a:spcPct val="100000"/>
        </a:lnSpc>
        <a:spcBef>
          <a:spcPts val="0"/>
        </a:spcBef>
        <a:spcAft>
          <a:spcPts val="0"/>
        </a:spcAft>
        <a:buNone/>
        <p:prBullet>
          <a:buNone/>
        </p:prBullet>
        <a:tabLst/>
        <a:defRPr lang="en-us" sz="2400" b="0" i="0" u="none" strike="noStrike" kern="1" spc="0" prSpc="50" pitch="50" baseline="0">
          <a:solidFill>
            <a:schemeClr val="tx1"/>
          </a:solidFill>
          <a:effectLst/>
          <a:txBgFill val="auto"/>
          <a:latin typeface="Arial" pitchFamily="1" charset="0"/>
          <a:ea typeface="ＭＳ Ｐゴシック" pitchFamily="0" charset="0"/>
          <a:cs typeface="ＭＳ Ｐゴシック" pitchFamily="0" charset="0"/>
        </a:defRPr>
      </a:lvl5pPr>
      <a:lvl6pPr marL="2286000" marR="0" indent="0" algn="l" defTabSz="457200">
        <a:hyphen val="0"/>
        <a:lnSpc>
          <a:spcPct val="100000"/>
        </a:lnSpc>
        <a:spcBef>
          <a:spcPts val="0"/>
        </a:spcBef>
        <a:spcAft>
          <a:spcPts val="0"/>
        </a:spcAft>
        <a:buNone/>
        <p:prBullet>
          <a:buNone/>
        </p:prBullet>
        <a:tabLst/>
        <a:defRPr lang="en-us" sz="2400" b="0" i="0" u="none" strike="noStrike" kern="1" spc="0" prSpc="50" pitch="50" baseline="0">
          <a:solidFill>
            <a:schemeClr val="tx1"/>
          </a:solidFill>
          <a:effectLst/>
          <a:txBgFill val="auto"/>
          <a:latin typeface="Arial" pitchFamily="1" charset="0"/>
          <a:ea typeface="ＭＳ Ｐゴシック" pitchFamily="0" charset="0"/>
          <a:cs typeface="ＭＳ Ｐゴシック" pitchFamily="0" charset="0"/>
        </a:defRPr>
      </a:lvl6pPr>
      <a:lvl7pPr marL="2743200" marR="0" indent="0" algn="l" defTabSz="457200">
        <a:hyphen val="0"/>
        <a:lnSpc>
          <a:spcPct val="100000"/>
        </a:lnSpc>
        <a:spcBef>
          <a:spcPts val="0"/>
        </a:spcBef>
        <a:spcAft>
          <a:spcPts val="0"/>
        </a:spcAft>
        <a:buNone/>
        <p:prBullet>
          <a:buNone/>
        </p:prBullet>
        <a:tabLst/>
        <a:defRPr lang="en-us" sz="2400" b="0" i="0" u="none" strike="noStrike" kern="1" spc="0" prSpc="50" pitch="50" baseline="0">
          <a:solidFill>
            <a:schemeClr val="tx1"/>
          </a:solidFill>
          <a:effectLst/>
          <a:txBgFill val="auto"/>
          <a:latin typeface="Arial" pitchFamily="1" charset="0"/>
          <a:ea typeface="ＭＳ Ｐゴシック" pitchFamily="0" charset="0"/>
          <a:cs typeface="ＭＳ Ｐゴシック" pitchFamily="0" charset="0"/>
        </a:defRPr>
      </a:lvl7pPr>
      <a:lvl8pPr marL="3200400" marR="0" indent="0" algn="l" defTabSz="457200">
        <a:hyphen val="0"/>
        <a:lnSpc>
          <a:spcPct val="100000"/>
        </a:lnSpc>
        <a:spcBef>
          <a:spcPts val="0"/>
        </a:spcBef>
        <a:spcAft>
          <a:spcPts val="0"/>
        </a:spcAft>
        <a:buNone/>
        <p:prBullet>
          <a:buNone/>
        </p:prBullet>
        <a:tabLst/>
        <a:defRPr lang="en-us" sz="2400" b="0" i="0" u="none" strike="noStrike" kern="1" spc="0" prSpc="50" pitch="50" baseline="0">
          <a:solidFill>
            <a:schemeClr val="tx1"/>
          </a:solidFill>
          <a:effectLst/>
          <a:txBgFill val="auto"/>
          <a:latin typeface="Arial" pitchFamily="1" charset="0"/>
          <a:ea typeface="ＭＳ Ｐゴシック" pitchFamily="0" charset="0"/>
          <a:cs typeface="ＭＳ Ｐゴシック" pitchFamily="0" charset="0"/>
        </a:defRPr>
      </a:lvl8pPr>
      <a:lvl9pPr marL="3657600" marR="0" indent="0" algn="l" defTabSz="457200">
        <a:hyphen val="0"/>
        <a:lnSpc>
          <a:spcPct val="100000"/>
        </a:lnSpc>
        <a:spcBef>
          <a:spcPts val="0"/>
        </a:spcBef>
        <a:spcAft>
          <a:spcPts val="0"/>
        </a:spcAft>
        <a:buNone/>
        <p:prBullet>
          <a:buNone/>
        </p:prBullet>
        <a:tabLst/>
        <a:defRPr lang="en-us" sz="2400" b="0" i="0" u="none" strike="noStrike" kern="1" spc="0" prSpc="50" pitch="50" baseline="0">
          <a:solidFill>
            <a:schemeClr val="tx1"/>
          </a:solidFill>
          <a:effectLst/>
          <a:txBgFill val="auto"/>
          <a:latin typeface="Arial" pitchFamily="1" charset="0"/>
          <a:ea typeface="ＭＳ Ｐゴシック" pitchFamily="0" charset="0"/>
          <a:cs typeface="ＭＳ Ｐゴシック" pitchFamily="0" charset="0"/>
        </a:defRPr>
      </a:lvl9pPr>
    </p:titleStyle>
    <p:bodyStyle>
      <a:lvl1pPr marL="285750" marR="0" indent="-285750" algn="l" defTabSz="914400">
        <a:hyphen val="0"/>
        <a:lnSpc>
          <a:spcPct val="100000"/>
        </a:lnSpc>
        <a:spcBef>
          <a:spcPts val="0"/>
        </a:spcBef>
        <a:spcAft>
          <a:spcPts val="0"/>
        </a:spcAft>
        <a:buClrTx/>
        <a:buSzTx/>
        <a:buFontTx/>
        <a:buChar char="•"/>
        <p:prBullet>
          <a:buChar char="•">
            <a:pos y="0"/>
            <a:buClrTx/>
            <a:buSzTx/>
            <a:buFontTx/>
          </a:buChar>
        </p:prBullet>
        <a:tabLst/>
        <a:defRPr lang="en-us" sz="3200" b="0" i="0" u="none" strike="noStrike" kern="1" spc="0" prSpc="50" pitch="50" baseline="0">
          <a:solidFill>
            <a:schemeClr val="tx1"/>
          </a:solidFill>
          <a:effectLst/>
          <a:txBgFill val="auto"/>
          <a:latin typeface="Arial" pitchFamily="1" charset="0"/>
          <a:ea typeface="Arial" pitchFamily="1" charset="0"/>
          <a:cs typeface="Arial" pitchFamily="1" charset="0"/>
        </a:defRPr>
      </a:lvl1pPr>
      <a:lvl2pPr marL="619125" marR="0" indent="-285750" algn="l" defTabSz="914400">
        <a:hyphen val="0"/>
        <a:lnSpc>
          <a:spcPct val="100000"/>
        </a:lnSpc>
        <a:spcBef>
          <a:spcPts val="0"/>
        </a:spcBef>
        <a:spcAft>
          <a:spcPts val="0"/>
        </a:spcAft>
        <a:buClrTx/>
        <a:buSzTx/>
        <a:buFontTx/>
        <a:buChar char="–"/>
        <p:prBullet>
          <a:buChar char="–">
            <a:pos y="0"/>
            <a:buClrTx/>
            <a:buSzTx/>
            <a:buFontTx/>
          </a:buChar>
        </p:prBullet>
        <a:tabLst/>
        <a:defRPr lang="en-us" sz="2800" b="0" i="0" u="none" strike="noStrike" kern="1" spc="0" prSpc="50" pitch="50" baseline="0">
          <a:solidFill>
            <a:schemeClr val="tx1"/>
          </a:solidFill>
          <a:effectLst/>
          <a:txBgFill val="auto"/>
          <a:latin typeface="Arial" pitchFamily="1" charset="0"/>
          <a:ea typeface="Arial" pitchFamily="1" charset="0"/>
          <a:cs typeface="Arial" pitchFamily="1" charset="0"/>
        </a:defRPr>
      </a:lvl2pPr>
      <a:lvl3pPr marL="952500" marR="0" indent="-285750" algn="l" defTabSz="914400">
        <a:hyphen val="0"/>
        <a:lnSpc>
          <a:spcPct val="100000"/>
        </a:lnSpc>
        <a:spcBef>
          <a:spcPts val="0"/>
        </a:spcBef>
        <a:spcAft>
          <a:spcPts val="0"/>
        </a:spcAft>
        <a:buClrTx/>
        <a:buSzTx/>
        <a:buFontTx/>
        <a:buChar char="•"/>
        <p:prBullet>
          <a:buChar char="•">
            <a:pos y="0"/>
            <a:buClrTx/>
            <a:buSzTx/>
            <a:buFontTx/>
          </a:buChar>
        </p:prBullet>
        <a:tabLst/>
        <a:defRPr lang="en-us" sz="2400" b="0" i="0" u="none" strike="noStrike" kern="1" spc="0" prSpc="50" pitch="50" baseline="0">
          <a:solidFill>
            <a:schemeClr val="tx1"/>
          </a:solidFill>
          <a:effectLst/>
          <a:txBgFill val="auto"/>
          <a:latin typeface="Arial" pitchFamily="1" charset="0"/>
          <a:ea typeface="Arial" pitchFamily="1" charset="0"/>
          <a:cs typeface="Arial" pitchFamily="1" charset="0"/>
        </a:defRPr>
      </a:lvl3pPr>
      <a:lvl4pPr marL="1333500" marR="0" indent="-285750" algn="l" defTabSz="914400">
        <a:hyphen val="0"/>
        <a:lnSpc>
          <a:spcPct val="100000"/>
        </a:lnSpc>
        <a:spcBef>
          <a:spcPts val="0"/>
        </a:spcBef>
        <a:spcAft>
          <a:spcPts val="0"/>
        </a:spcAft>
        <a:buClrTx/>
        <a:buSzTx/>
        <a:buFontTx/>
        <a:buChar char="–"/>
        <p:prBullet>
          <a:buChar char="–">
            <a:pos y="0"/>
            <a:buClrTx/>
            <a:buSzTx/>
            <a:buFontTx/>
          </a:buChar>
        </p:prBullet>
        <a:tabLst/>
        <a:defRPr lang="en-us" sz="2000" b="0" i="0" u="none" strike="noStrike" kern="1" spc="0" prSpc="50" pitch="50" baseline="0">
          <a:solidFill>
            <a:schemeClr val="tx1"/>
          </a:solidFill>
          <a:effectLst/>
          <a:txBgFill val="auto"/>
          <a:latin typeface="Arial" pitchFamily="1" charset="0"/>
          <a:ea typeface="Arial" pitchFamily="1" charset="0"/>
          <a:cs typeface="Arial" pitchFamily="1" charset="0"/>
        </a:defRPr>
      </a:lvl4pPr>
      <a:lvl5pPr marL="1714500" marR="0" indent="-285750" algn="l" defTabSz="914400">
        <a:hyphen val="0"/>
        <a:lnSpc>
          <a:spcPct val="100000"/>
        </a:lnSpc>
        <a:spcBef>
          <a:spcPts val="0"/>
        </a:spcBef>
        <a:spcAft>
          <a:spcPts val="0"/>
        </a:spcAft>
        <a:buClrTx/>
        <a:buSzTx/>
        <a:buFontTx/>
        <a:buChar char="»"/>
        <p:prBullet>
          <a:buChar char="»">
            <a:pos y="0"/>
            <a:buClrTx/>
            <a:buSzTx/>
            <a:buFontTx/>
          </a:buChar>
        </p:prBullet>
        <a:tabLst/>
        <a:defRPr lang="en-us" sz="2000" b="0" i="0" u="none" strike="noStrike" kern="1" spc="0" prSpc="50" pitch="50" baseline="0">
          <a:solidFill>
            <a:schemeClr val="tx1"/>
          </a:solidFill>
          <a:effectLst/>
          <a:txBgFill val="auto"/>
          <a:latin typeface="Arial" pitchFamily="1" charset="0"/>
          <a:ea typeface="Arial" pitchFamily="1" charset="0"/>
          <a:cs typeface="Arial" pitchFamily="1" charset="0"/>
        </a:defRPr>
      </a:lvl5pPr>
      <a:lvl6pPr marL="2286000" marR="0" indent="0" algn="l" defTabSz="457200">
        <a:hyphen val="0"/>
        <a:lnSpc>
          <a:spcPct val="100000"/>
        </a:lnSpc>
        <a:spcBef>
          <a:spcPts val="0"/>
        </a:spcBef>
        <a:spcAft>
          <a:spcPts val="0"/>
        </a:spcAft>
        <a:buNone/>
        <p:prBullet>
          <a:buNone/>
        </p:prBullet>
        <a:tabLst/>
        <a:defRPr lang="en-us" sz="2400" b="0" i="0" u="none" strike="noStrike" kern="1" spc="0" prSpc="50" pitch="50" baseline="0">
          <a:solidFill>
            <a:schemeClr val="tx1"/>
          </a:solidFill>
          <a:effectLst/>
          <a:txBgFill val="auto"/>
          <a:latin typeface="Arial" pitchFamily="1" charset="0"/>
          <a:ea typeface="ＭＳ Ｐゴシック" pitchFamily="0" charset="0"/>
          <a:cs typeface="ＭＳ Ｐゴシック" pitchFamily="0" charset="0"/>
        </a:defRPr>
      </a:lvl6pPr>
      <a:lvl7pPr marL="2743200" marR="0" indent="0" algn="l" defTabSz="457200">
        <a:hyphen val="0"/>
        <a:lnSpc>
          <a:spcPct val="100000"/>
        </a:lnSpc>
        <a:spcBef>
          <a:spcPts val="0"/>
        </a:spcBef>
        <a:spcAft>
          <a:spcPts val="0"/>
        </a:spcAft>
        <a:buNone/>
        <p:prBullet>
          <a:buNone/>
        </p:prBullet>
        <a:tabLst/>
        <a:defRPr lang="en-us" sz="2400" b="0" i="0" u="none" strike="noStrike" kern="1" spc="0" prSpc="50" pitch="50" baseline="0">
          <a:solidFill>
            <a:schemeClr val="tx1"/>
          </a:solidFill>
          <a:effectLst/>
          <a:txBgFill val="auto"/>
          <a:latin typeface="Arial" pitchFamily="1" charset="0"/>
          <a:ea typeface="ＭＳ Ｐゴシック" pitchFamily="0" charset="0"/>
          <a:cs typeface="ＭＳ Ｐゴシック" pitchFamily="0" charset="0"/>
        </a:defRPr>
      </a:lvl7pPr>
      <a:lvl8pPr marL="3200400" marR="0" indent="0" algn="l" defTabSz="457200">
        <a:hyphen val="0"/>
        <a:lnSpc>
          <a:spcPct val="100000"/>
        </a:lnSpc>
        <a:spcBef>
          <a:spcPts val="0"/>
        </a:spcBef>
        <a:spcAft>
          <a:spcPts val="0"/>
        </a:spcAft>
        <a:buNone/>
        <p:prBullet>
          <a:buNone/>
        </p:prBullet>
        <a:tabLst/>
        <a:defRPr lang="en-us" sz="2400" b="0" i="0" u="none" strike="noStrike" kern="1" spc="0" prSpc="50" pitch="50" baseline="0">
          <a:solidFill>
            <a:schemeClr val="tx1"/>
          </a:solidFill>
          <a:effectLst/>
          <a:txBgFill val="auto"/>
          <a:latin typeface="Arial" pitchFamily="1" charset="0"/>
          <a:ea typeface="ＭＳ Ｐゴシック" pitchFamily="0" charset="0"/>
          <a:cs typeface="ＭＳ Ｐゴシック" pitchFamily="0" charset="0"/>
        </a:defRPr>
      </a:lvl8pPr>
      <a:lvl9pPr marL="3657600" marR="0" indent="0" algn="l" defTabSz="457200">
        <a:hyphen val="0"/>
        <a:lnSpc>
          <a:spcPct val="100000"/>
        </a:lnSpc>
        <a:spcBef>
          <a:spcPts val="0"/>
        </a:spcBef>
        <a:spcAft>
          <a:spcPts val="0"/>
        </a:spcAft>
        <a:buNone/>
        <p:prBullet>
          <a:buNone/>
        </p:prBullet>
        <a:tabLst/>
        <a:defRPr lang="en-us" sz="2400" b="0" i="0" u="none" strike="noStrike" kern="1" spc="0" prSpc="50" pitch="50" baseline="0">
          <a:solidFill>
            <a:schemeClr val="tx1"/>
          </a:solidFill>
          <a:effectLst/>
          <a:txBgFill val="auto"/>
          <a:latin typeface="Arial" pitchFamily="1" charset="0"/>
          <a:ea typeface="ＭＳ Ｐゴシック" pitchFamily="0" charset="0"/>
          <a:cs typeface="ＭＳ Ｐゴシック" pitchFamily="0" charset="0"/>
        </a:defRPr>
      </a:lvl9pPr>
    </p:bodyStyle>
    <p:otherStyle>
      <a:lvl1pPr marL="0" marR="0" indent="0" algn="l" defTabSz="914400">
        <a:hyphen val="0"/>
        <a:lnSpc>
          <a:spcPct val="100000"/>
        </a:lnSpc>
        <a:spcBef>
          <a:spcPts val="0"/>
        </a:spcBef>
        <a:spcAft>
          <a:spcPts val="0"/>
        </a:spcAft>
        <a:buNone/>
        <p:prBullet>
          <a:buNone/>
        </p:prBullet>
        <a:tabLst/>
        <a:defRPr sz="1800" b="0" i="0" u="none" strike="noStrike" kern="1" spc="0" prSpc="50" pitch="50" baseline="0">
          <a:solidFill>
            <a:schemeClr val="tx1"/>
          </a:solidFill>
          <a:effectLst/>
          <a:txBgFill val="auto"/>
          <a:latin typeface="Basic Sans" pitchFamily="1" charset="0"/>
          <a:ea typeface="Basic Roman" pitchFamily="1" charset="0"/>
          <a:cs typeface="Basic Roman" pitchFamily="1" charset="0"/>
        </a:defRPr>
      </a:lvl1pPr>
      <a:lvl2pPr marL="457200" marR="0" indent="0" algn="l" defTabSz="914400">
        <a:hyphen val="0"/>
        <a:lnSpc>
          <a:spcPct val="100000"/>
        </a:lnSpc>
        <a:spcBef>
          <a:spcPts val="0"/>
        </a:spcBef>
        <a:spcAft>
          <a:spcPts val="0"/>
        </a:spcAft>
        <a:buNone/>
        <p:prBullet>
          <a:buNone/>
        </p:prBullet>
        <a:tabLst/>
        <a:defRPr sz="1800" b="0" i="0" u="none" strike="noStrike" kern="1" spc="0" prSpc="50" pitch="50" baseline="0">
          <a:solidFill>
            <a:schemeClr val="tx1"/>
          </a:solidFill>
          <a:effectLst/>
          <a:txBgFill val="auto"/>
          <a:latin typeface="Basic Sans" pitchFamily="1" charset="0"/>
          <a:ea typeface="Basic Roman" pitchFamily="1" charset="0"/>
          <a:cs typeface="Basic Roman" pitchFamily="1" charset="0"/>
        </a:defRPr>
      </a:lvl2pPr>
      <a:lvl3pPr marL="914400" marR="0" indent="0" algn="l" defTabSz="914400">
        <a:hyphen val="0"/>
        <a:lnSpc>
          <a:spcPct val="100000"/>
        </a:lnSpc>
        <a:spcBef>
          <a:spcPts val="0"/>
        </a:spcBef>
        <a:spcAft>
          <a:spcPts val="0"/>
        </a:spcAft>
        <a:buNone/>
        <p:prBullet>
          <a:buNone/>
        </p:prBullet>
        <a:tabLst/>
        <a:defRPr sz="1800" b="0" i="0" u="none" strike="noStrike" kern="1" spc="0" prSpc="50" pitch="50" baseline="0">
          <a:solidFill>
            <a:schemeClr val="tx1"/>
          </a:solidFill>
          <a:effectLst/>
          <a:txBgFill val="auto"/>
          <a:latin typeface="Basic Sans" pitchFamily="1" charset="0"/>
          <a:ea typeface="Basic Roman" pitchFamily="1" charset="0"/>
          <a:cs typeface="Basic Roman" pitchFamily="1" charset="0"/>
        </a:defRPr>
      </a:lvl3pPr>
      <a:lvl4pPr marL="1371600" marR="0" indent="0" algn="l" defTabSz="914400">
        <a:hyphen val="0"/>
        <a:lnSpc>
          <a:spcPct val="100000"/>
        </a:lnSpc>
        <a:spcBef>
          <a:spcPts val="0"/>
        </a:spcBef>
        <a:spcAft>
          <a:spcPts val="0"/>
        </a:spcAft>
        <a:buNone/>
        <p:prBullet>
          <a:buNone/>
        </p:prBullet>
        <a:tabLst/>
        <a:defRPr sz="1800" b="0" i="0" u="none" strike="noStrike" kern="1" spc="0" prSpc="50" pitch="50" baseline="0">
          <a:solidFill>
            <a:schemeClr val="tx1"/>
          </a:solidFill>
          <a:effectLst/>
          <a:txBgFill val="auto"/>
          <a:latin typeface="Basic Sans" pitchFamily="1" charset="0"/>
          <a:ea typeface="Basic Roman" pitchFamily="1" charset="0"/>
          <a:cs typeface="Basic Roman" pitchFamily="1" charset="0"/>
        </a:defRPr>
      </a:lvl4pPr>
      <a:lvl5pPr marL="1828800" marR="0" indent="0" algn="l" defTabSz="914400">
        <a:hyphen val="0"/>
        <a:lnSpc>
          <a:spcPct val="100000"/>
        </a:lnSpc>
        <a:spcBef>
          <a:spcPts val="0"/>
        </a:spcBef>
        <a:spcAft>
          <a:spcPts val="0"/>
        </a:spcAft>
        <a:buNone/>
        <p:prBullet>
          <a:buNone/>
        </p:prBullet>
        <a:tabLst/>
        <a:defRPr sz="1800" b="0" i="0" u="none" strike="noStrike" kern="1" spc="0" prSpc="50" pitch="50" baseline="0">
          <a:solidFill>
            <a:schemeClr val="tx1"/>
          </a:solidFill>
          <a:effectLst/>
          <a:txBgFill val="auto"/>
          <a:latin typeface="Basic Sans" pitchFamily="1" charset="0"/>
          <a:ea typeface="Basic Roman" pitchFamily="1" charset="0"/>
          <a:cs typeface="Basic Roman" pitchFamily="1" charset="0"/>
        </a:defRPr>
      </a:lvl5pPr>
      <a:lvl6pPr marL="2286000" marR="0" indent="0" algn="l" defTabSz="914400">
        <a:hyphen val="0"/>
        <a:lnSpc>
          <a:spcPct val="100000"/>
        </a:lnSpc>
        <a:spcBef>
          <a:spcPts val="0"/>
        </a:spcBef>
        <a:spcAft>
          <a:spcPts val="0"/>
        </a:spcAft>
        <a:buNone/>
        <p:prBullet>
          <a:buNone/>
        </p:prBullet>
        <a:tabLst/>
        <a:defRPr sz="1800" b="0" i="0" u="none" strike="noStrike" kern="1" spc="0" prSpc="50" pitch="50" baseline="0">
          <a:solidFill>
            <a:schemeClr val="tx1"/>
          </a:solidFill>
          <a:effectLst/>
          <a:txBgFill val="auto"/>
          <a:latin typeface="Basic Sans" pitchFamily="1" charset="0"/>
          <a:ea typeface="Basic Roman" pitchFamily="1" charset="0"/>
          <a:cs typeface="Basic Roman" pitchFamily="1" charset="0"/>
        </a:defRPr>
      </a:lvl6pPr>
      <a:lvl7pPr marL="2743200" marR="0" indent="0" algn="l" defTabSz="914400">
        <a:hyphen val="0"/>
        <a:lnSpc>
          <a:spcPct val="100000"/>
        </a:lnSpc>
        <a:spcBef>
          <a:spcPts val="0"/>
        </a:spcBef>
        <a:spcAft>
          <a:spcPts val="0"/>
        </a:spcAft>
        <a:buNone/>
        <p:prBullet>
          <a:buNone/>
        </p:prBullet>
        <a:tabLst/>
        <a:defRPr sz="1800" b="0" i="0" u="none" strike="noStrike" kern="1" spc="0" prSpc="50" pitch="50" baseline="0">
          <a:solidFill>
            <a:schemeClr val="tx1"/>
          </a:solidFill>
          <a:effectLst/>
          <a:txBgFill val="auto"/>
          <a:latin typeface="Basic Sans" pitchFamily="1" charset="0"/>
          <a:ea typeface="Basic Roman" pitchFamily="1" charset="0"/>
          <a:cs typeface="Basic Roman" pitchFamily="1" charset="0"/>
        </a:defRPr>
      </a:lvl7pPr>
      <a:lvl8pPr marL="3200400" marR="0" indent="0" algn="l" defTabSz="914400">
        <a:hyphen val="0"/>
        <a:lnSpc>
          <a:spcPct val="100000"/>
        </a:lnSpc>
        <a:spcBef>
          <a:spcPts val="0"/>
        </a:spcBef>
        <a:spcAft>
          <a:spcPts val="0"/>
        </a:spcAft>
        <a:buNone/>
        <p:prBullet>
          <a:buNone/>
        </p:prBullet>
        <a:tabLst/>
        <a:defRPr sz="1800" b="0" i="0" u="none" strike="noStrike" kern="1" spc="0" prSpc="50" pitch="50" baseline="0">
          <a:solidFill>
            <a:schemeClr val="tx1"/>
          </a:solidFill>
          <a:effectLst/>
          <a:txBgFill val="auto"/>
          <a:latin typeface="Basic Sans" pitchFamily="1" charset="0"/>
          <a:ea typeface="Basic Roman" pitchFamily="1" charset="0"/>
          <a:cs typeface="Basic Roman" pitchFamily="1" charset="0"/>
        </a:defRPr>
      </a:lvl8pPr>
      <a:lvl9pPr marL="3657600" marR="0" indent="0" algn="l" defTabSz="914400">
        <a:hyphen val="0"/>
        <a:lnSpc>
          <a:spcPct val="100000"/>
        </a:lnSpc>
        <a:spcBef>
          <a:spcPts val="0"/>
        </a:spcBef>
        <a:spcAft>
          <a:spcPts val="0"/>
        </a:spcAft>
        <a:buNone/>
        <p:prBullet>
          <a:buNone/>
        </p:prBullet>
        <a:tabLst/>
        <a:defRPr sz="1800" b="0" i="0" u="none" strike="noStrike" kern="1" spc="0" prSpc="50" pitch="50" baseline="0">
          <a:solidFill>
            <a:schemeClr val="tx1"/>
          </a:solidFill>
          <a:effectLst/>
          <a:txBgFill val="auto"/>
          <a:latin typeface="Basic Sans" pitchFamily="1" charset="0"/>
          <a:ea typeface="Basic Roman" pitchFamily="1" charset="0"/>
          <a:cs typeface="Basic Roman" pitchFamily="1"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HtteZhMAAAAlAAAAZAAAAA0BAAAAkAAAAEgAAACQAAAASA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EAQAAJAkAAEs2AACeFAAAAAAAACYAAAAIAAAAAQAAAAAAAAA="/>
              </a:ext>
            </a:extLst>
          </p:cNvSpPr>
          <p:nvPr>
            <p:ph type="ctrTitle"/>
          </p:nvPr>
        </p:nvSpPr>
        <p:spPr>
          <a:xfrm>
            <a:off x="287020" y="1485900"/>
            <a:ext cx="8538845" cy="1865630"/>
          </a:xfrm>
        </p:spPr>
        <p:txBody>
          <a:bodyPr/>
          <a:lstStyle/>
          <a:p>
            <a:pPr>
              <a:defRPr lang="en-us" sz="3000" b="1"/>
            </a:pPr>
            <a:r>
              <a:t>Functional and non-functional requirements</a:t>
            </a:r>
          </a:p>
          <a:p>
            <a:pPr>
              <a:defRPr lang="en-us" sz="2400"/>
            </a:pPr>
            <a:r>
              <a:t>Understanding the backbone of software development </a:t>
            </a:r>
          </a:p>
          <a:p>
            <a:pPr marL="0" marR="0" indent="0" algn="l" defTabSz="914400">
              <a:hyphen val="1"/>
              <a:lnSpc>
                <a:spcPct val="100000"/>
              </a:lnSpc>
              <a:spcBef>
                <a:spcPts val="0"/>
              </a:spcBef>
              <a:spcAft>
                <a:spcPts val="0"/>
              </a:spcAft>
              <a:buNone/>
              <p:prBullet>
                <a:buNone/>
              </p:prBullet>
              <a:tabLst/>
              <a:defRPr lang="en-us" sz="1400">
                <a:solidFill>
                  <a:srgbClr val="000000"/>
                </a:solidFill>
                <a:uFill>
                  <a:solidFill>
                    <a:srgbClr val="000000"/>
                  </a:solidFill>
                </a:uFill>
                <a:latin typeface="Carlito" pitchFamily="1" charset="0"/>
                <a:ea typeface="Carlito" pitchFamily="1" charset="0"/>
                <a:cs typeface="Carlito" pitchFamily="1" charset="0"/>
              </a:defRPr>
            </a:pPr>
            <a:r>
              <a:rPr lang="en-us" sz="700">
                <a:latin typeface="Wingdings" pitchFamily="0" charset="2"/>
                <a:ea typeface="Carlito" pitchFamily="1" charset="0"/>
                <a:cs typeface="Carlito" pitchFamily="1" charset="0"/>
              </a:rPr>
              <a:t>?</a:t>
            </a:r>
            <a:endParaRPr lang="en-us" sz="700">
              <a:latin typeface="Wingdings" pitchFamily="0" charset="2"/>
              <a:ea typeface="Carlito" pitchFamily="1" charset="0"/>
              <a:cs typeface="Carlito" pitchFamily="1" charset="0"/>
            </a:endParaRPr>
          </a:p>
        </p:txBody>
      </p:sp>
      <p:sp>
        <p:nvSpPr>
          <p:cNvPr id="3" name="SlideSubtitle1"/>
          <p:cNvSpPr>
            <a:spLocks noGrp="1" noChangeArrowheads="1"/>
            <a:extLst>
              <a:ext uri="smNativeData">
                <pr:smNativeData xmlns:pr="smNativeData" val="SMDATA_13_HtteZhMAAAAlAAAAZAAAAA0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nAgAAUCMAABkSAAA2JgAAAAAAACYAAAAIAAAAAQAAAAAAAAA="/>
              </a:ext>
            </a:extLst>
          </p:cNvSpPr>
          <p:nvPr>
            <p:ph type="subTitle" idx="1"/>
          </p:nvPr>
        </p:nvSpPr>
        <p:spPr>
          <a:xfrm>
            <a:off x="431165" y="5740400"/>
            <a:ext cx="2510790" cy="471170"/>
          </a:xfrm>
        </p:spPr>
        <p:txBody>
          <a:bodyPr/>
          <a:lstStyle/>
          <a:p>
            <a:pPr>
              <a:defRPr lang="en-us" sz="2400"/>
            </a:pPr>
            <a:r>
              <a:t>Shahid Manzoor</a:t>
            </a:r>
          </a:p>
        </p:txBody>
      </p:sp>
    </p:spTree>
  </p:cSld>
  <p:clrMapOvr>
    <a:masterClrMapping/>
  </p:clrMapOvr>
  <p:timing>
    <p:tnLst>
      <p:par>
        <p:cTn id="1" dur="indefinite" restart="never" nodeType="tmRoot"/>
      </p:par>
    </p:tnLst>
  </p:timing>
  <p:hf sldNum="0" hdr="0" ftr="0" dt="0">
    <p:prHF dtFmt="0" ftrStr="Chapter 4 Requirements engineering"/>
  </p:hf>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Rectangle 2"/>
          <p:cNvSpPr>
            <a:spLocks noGrp="1" noChangeArrowheads="1"/>
            <a:extLst>
              <a:ext uri="smNativeData">
                <pr:smNativeData xmlns:pr="smNativeData" val="SMDATA_13_HtteZhMAAAAlAAAAZAAAAA0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BA6KB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JAQAAeAAAAAcrAAA4BAAAAAAAACYAAAAIAAAAAQAAAAAAAAA="/>
              </a:ext>
            </a:extLst>
          </p:cNvSpPr>
          <p:nvPr>
            <p:ph type="title"/>
          </p:nvPr>
        </p:nvSpPr>
        <p:spPr>
          <a:xfrm>
            <a:off x="249555" y="76200"/>
            <a:ext cx="6744970" cy="609600"/>
          </a:xfrm>
        </p:spPr>
        <p:txBody>
          <a:bodyPr/>
          <a:lstStyle/>
          <a:p>
            <a:pPr>
              <a:defRPr lang="en-us" sz="2400" b="1"/>
            </a:pPr>
            <a:r>
              <a:t>Functional and non-functional requirements</a:t>
            </a:r>
          </a:p>
        </p:txBody>
      </p:sp>
      <p:sp>
        <p:nvSpPr>
          <p:cNvPr id="3" name="Rectangle 3"/>
          <p:cNvSpPr>
            <a:spLocks noGrp="1" noChangeArrowheads="1"/>
            <a:extLst>
              <a:ext uri="smNativeData">
                <pr:smNativeData xmlns:pr="smNativeData" val="SMDATA_13_HtteZhMAAAAlAAAAZAAAAA0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eAgAAygUAAD41AADsJwAAAAAAACYAAAAIAAAAAQAAAAAAAAA="/>
              </a:ext>
            </a:extLst>
          </p:cNvSpPr>
          <p:nvPr>
            <p:ph type="body" idx="1"/>
          </p:nvPr>
        </p:nvSpPr>
        <p:spPr>
          <a:xfrm>
            <a:off x="425450" y="941070"/>
            <a:ext cx="8229600" cy="5548630"/>
          </a:xfrm>
        </p:spPr>
        <p:txBody>
          <a:bodyPr/>
          <a:lstStyle/>
          <a:p>
            <a:pPr>
              <a:lnSpc>
                <a:spcPct val="90000"/>
              </a:lnSpc>
              <a:defRPr lang="en-us" sz="2500" b="1"/>
            </a:pPr>
            <a:r>
              <a:rPr lang="en-gb"/>
              <a:t>Functional requirements</a:t>
            </a:r>
            <a:endParaRPr lang="en-gb"/>
          </a:p>
          <a:p>
            <a:pPr lvl="1">
              <a:lnSpc>
                <a:spcPct val="90000"/>
              </a:lnSpc>
              <a:defRPr lang="en-us" sz="2500"/>
            </a:pPr>
            <a:r>
              <a:rPr lang="en-gb"/>
              <a:t>Statements of services the system should provide, how the system should react to particular inputs and how the system should behave in particular situations.</a:t>
            </a:r>
            <a:endParaRPr lang="en-gb"/>
          </a:p>
          <a:p>
            <a:pPr lvl="1">
              <a:lnSpc>
                <a:spcPct val="90000"/>
              </a:lnSpc>
              <a:defRPr lang="en-gb" sz="2500"/>
            </a:pPr>
          </a:p>
          <a:p>
            <a:pPr lvl="1">
              <a:lnSpc>
                <a:spcPct val="90000"/>
              </a:lnSpc>
              <a:defRPr lang="en-us" sz="2500"/>
            </a:pPr>
            <a:r>
              <a:rPr lang="en-gb"/>
              <a:t>May state what the system should not do.</a:t>
            </a:r>
            <a:endParaRPr lang="en-gb"/>
          </a:p>
          <a:p>
            <a:pPr lvl="1">
              <a:lnSpc>
                <a:spcPct val="90000"/>
              </a:lnSpc>
              <a:defRPr lang="en-gb" sz="2500"/>
            </a:pPr>
          </a:p>
          <a:p>
            <a:pPr>
              <a:lnSpc>
                <a:spcPct val="90000"/>
              </a:lnSpc>
              <a:defRPr lang="en-us" sz="2500" b="1"/>
            </a:pPr>
            <a:r>
              <a:rPr lang="en-gb"/>
              <a:t>Non-functional requirements</a:t>
            </a:r>
            <a:endParaRPr lang="en-gb"/>
          </a:p>
          <a:p>
            <a:pPr lvl="1">
              <a:lnSpc>
                <a:spcPct val="90000"/>
              </a:lnSpc>
              <a:defRPr lang="en-us" sz="2500"/>
            </a:pPr>
            <a:r>
              <a:rPr lang="en-gb"/>
              <a:t>Constraints on the services or functions offered by the system such as timing constraints, constraints on the development process, standards, etc.</a:t>
            </a:r>
            <a:endParaRPr lang="en-gb"/>
          </a:p>
          <a:p>
            <a:pPr lvl="1">
              <a:lnSpc>
                <a:spcPct val="90000"/>
              </a:lnSpc>
              <a:defRPr lang="en-gb" sz="2500"/>
            </a:pPr>
          </a:p>
          <a:p>
            <a:pPr lvl="1">
              <a:lnSpc>
                <a:spcPct val="90000"/>
              </a:lnSpc>
              <a:defRPr lang="en-us" sz="2500"/>
            </a:pPr>
            <a:r>
              <a:rPr lang="en-gb"/>
              <a:t>Often apply to the system as a whole rather than individual features or services.</a:t>
            </a:r>
            <a:endParaRPr lang="en-gb"/>
          </a:p>
        </p:txBody>
      </p:sp>
      <p:sp>
        <p:nvSpPr>
          <p:cNvPr id="4" name="Slide Number Placeholder 3"/>
          <p:cNvSpPr>
            <a:spLocks noGrp="1" noChangeArrowheads="1"/>
            <a:extLst>
              <a:ext uri="smNativeData">
                <pr:smNativeData xmlns:pr="smNativeData" val="SMDATA_13_HtteZhMAAAAlAAAAZAAAAA0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QKAAAGycAAHA1AABZKQAAEAAAACYAAAAIAAAAAAAAAAAAAAA="/>
              </a:ext>
            </a:extLst>
          </p:cNvSpPr>
          <p:nvPr>
            <p:ph type="sldNum" sz="quarter" idx="12"/>
          </p:nvPr>
        </p:nvSpPr>
        <p:spPr/>
        <p:txBody>
          <a:bodyPr/>
          <a:lstStyle/>
          <a:p>
            <a:pPr>
              <a:defRPr lang="en-us"/>
            </a:pPr>
            <a:fld id="{C095632D-B1E2-8206-AC6F-4753BE215A12}" type="slidenum">
              <a:t>10</a:t>
            </a:fld>
          </a:p>
        </p:txBody>
      </p:sp>
    </p:spTree>
  </p:cSld>
  <p:clrMapOvr>
    <a:masterClrMapping/>
  </p:clrMapOvr>
  <p:timing>
    <p:tnLst>
      <p:par>
        <p:cTn id="1" dur="indefinite" restart="never" nodeType="tmRoot"/>
      </p:par>
    </p:tnLst>
  </p:timing>
  <p:hf hdr="0" ftr="0" dt="0">
    <p:prHF dtFmt="0" ftrStr="Chapter 4 Requirements engineering"/>
  </p:hf>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Rectangle 2"/>
          <p:cNvSpPr>
            <a:spLocks noGrp="1" noChangeArrowheads="1"/>
            <a:extLst>
              <a:ext uri="smNativeData">
                <pr:smNativeData xmlns:pr="smNativeData" val="SMDATA_13_HtteZhMAAAAlAAAAZAAAAA0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AIAgAAFAIAACIdAAA/BQAAAAAAACYAAAAIAAAAAQAAAAAAAAA="/>
              </a:ext>
            </a:extLst>
          </p:cNvSpPr>
          <p:nvPr>
            <p:ph type="title"/>
          </p:nvPr>
        </p:nvSpPr>
        <p:spPr>
          <a:xfrm>
            <a:off x="330200" y="337820"/>
            <a:ext cx="4405630" cy="514985"/>
          </a:xfrm>
        </p:spPr>
        <p:txBody>
          <a:bodyPr/>
          <a:lstStyle/>
          <a:p>
            <a:pPr>
              <a:defRPr lang="en-us" sz="2800" b="1"/>
            </a:pPr>
            <a:r>
              <a:t>Functional requirements</a:t>
            </a:r>
          </a:p>
        </p:txBody>
      </p:sp>
      <p:sp>
        <p:nvSpPr>
          <p:cNvPr id="3" name="Rectangle 3"/>
          <p:cNvSpPr>
            <a:spLocks noGrp="1" noChangeArrowheads="1"/>
            <a:extLst>
              <a:ext uri="smNativeData">
                <pr:smNativeData xmlns:pr="smNativeData" val="SMDATA_13_HtteZhMAAAAlAAAAZAAAAA0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eAgAAHAcAAD41AAA9KQAAAAAAACYAAAAIAAAAAQAAAAAAAAA="/>
              </a:ext>
            </a:extLst>
          </p:cNvSpPr>
          <p:nvPr>
            <p:ph type="body" idx="1"/>
          </p:nvPr>
        </p:nvSpPr>
        <p:spPr>
          <a:xfrm>
            <a:off x="425450" y="1155700"/>
            <a:ext cx="8229600" cy="5547995"/>
          </a:xfrm>
        </p:spPr>
        <p:txBody>
          <a:bodyPr/>
          <a:lstStyle/>
          <a:p>
            <a:pPr>
              <a:defRPr lang="en-us" sz="2800"/>
            </a:pPr>
            <a:r>
              <a:rPr lang="en-gb"/>
              <a:t>Describe functionality or system services.</a:t>
            </a:r>
            <a:endParaRPr lang="en-gb"/>
          </a:p>
          <a:p>
            <a:pPr>
              <a:defRPr lang="en-gb" sz="2800"/>
            </a:pPr>
          </a:p>
          <a:p>
            <a:pPr>
              <a:defRPr lang="en-us" sz="2800"/>
            </a:pPr>
            <a:r>
              <a:rPr lang="en-gb"/>
              <a:t>Depend on the type of software, expected users and the type of system where the software is used.</a:t>
            </a:r>
            <a:endParaRPr lang="en-gb"/>
          </a:p>
          <a:p>
            <a:pPr>
              <a:defRPr lang="en-gb" sz="2800"/>
            </a:pPr>
          </a:p>
          <a:p>
            <a:pPr>
              <a:defRPr lang="en-us" sz="2800"/>
            </a:pPr>
            <a:r>
              <a:rPr lang="en-gb"/>
              <a:t>Functional user requirements may be high-level statements of what the system should do.</a:t>
            </a:r>
            <a:endParaRPr lang="en-gb"/>
          </a:p>
          <a:p>
            <a:pPr>
              <a:defRPr lang="en-gb" sz="2800"/>
            </a:pPr>
          </a:p>
          <a:p>
            <a:pPr>
              <a:defRPr lang="en-us" sz="2800"/>
            </a:pPr>
            <a:r>
              <a:rPr lang="en-gb"/>
              <a:t>Functional system requirements should describe the system services in detail.</a:t>
            </a:r>
            <a:endParaRPr lang="en-gb"/>
          </a:p>
        </p:txBody>
      </p:sp>
      <p:sp>
        <p:nvSpPr>
          <p:cNvPr id="4" name="Slide Number Placeholder 3"/>
          <p:cNvSpPr>
            <a:spLocks noGrp="1" noChangeArrowheads="1"/>
            <a:extLst>
              <a:ext uri="smNativeData">
                <pr:smNativeData xmlns:pr="smNativeData" val="SMDATA_13_HtteZhMAAAAlAAAAZAAAAA0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QKAAAGycAAHA1AABZKQAAEAAAACYAAAAIAAAAAAAAAAAAAAA="/>
              </a:ext>
            </a:extLst>
          </p:cNvSpPr>
          <p:nvPr>
            <p:ph type="sldNum" sz="quarter" idx="12"/>
          </p:nvPr>
        </p:nvSpPr>
        <p:spPr/>
        <p:txBody>
          <a:bodyPr/>
          <a:lstStyle/>
          <a:p>
            <a:pPr>
              <a:defRPr lang="en-us"/>
            </a:pPr>
            <a:fld id="{C095632D-22A7-1899-E9F5-D4CC21BB1F81}" type="slidenum">
              <a:t>11</a:t>
            </a:fld>
          </a:p>
        </p:txBody>
      </p:sp>
    </p:spTree>
  </p:cSld>
  <p:clrMapOvr>
    <a:masterClrMapping/>
  </p:clrMapOvr>
  <p:timing>
    <p:tnLst>
      <p:par>
        <p:cTn id="1" dur="indefinite" restart="never" nodeType="tmRoot"/>
      </p:par>
    </p:tnLst>
  </p:timing>
  <p:hf hdr="0" ftr="0" dt="0">
    <p:prHF dtFmt="0" ftrStr="Chapter 4 Requirements engineering"/>
  </p:hf>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Rectangle 2"/>
          <p:cNvSpPr>
            <a:spLocks noGrp="1" noChangeArrowheads="1"/>
            <a:extLst>
              <a:ext uri="smNativeData">
                <pr:smNativeData xmlns:pr="smNativeData" val="SMDATA_13_HtteZhMAAAAlAAAAZAAAAA0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kAQAAGgEAAPEuAABFBAAAAAAAACYAAAAIAAAAAQAAAAAAAAA="/>
              </a:ext>
            </a:extLst>
          </p:cNvSpPr>
          <p:nvPr>
            <p:ph type="title"/>
          </p:nvPr>
        </p:nvSpPr>
        <p:spPr>
          <a:xfrm>
            <a:off x="266700" y="179070"/>
            <a:ext cx="7364095" cy="514985"/>
          </a:xfrm>
        </p:spPr>
        <p:txBody>
          <a:bodyPr/>
          <a:lstStyle/>
          <a:p>
            <a:pPr>
              <a:defRPr lang="en-us" sz="2800" b="1"/>
            </a:pPr>
            <a:r>
              <a:t>Functional requirements for the MHC-PMS</a:t>
            </a:r>
          </a:p>
        </p:txBody>
      </p:sp>
      <p:sp>
        <p:nvSpPr>
          <p:cNvPr id="3" name="Rectangle 3"/>
          <p:cNvSpPr>
            <a:spLocks noGrp="1" noChangeArrowheads="1"/>
            <a:extLst>
              <a:ext uri="smNativeData">
                <pr:smNativeData xmlns:pr="smNativeData" val="SMDATA_13_HtteZhMAAAAlAAAAZAAAAA0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HIH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QAgAAVAYAAHA1AABJJwAAAAAAACYAAAAIAAAAAQAAAAAAAAA="/>
              </a:ext>
            </a:extLst>
          </p:cNvSpPr>
          <p:nvPr>
            <p:ph type="body" idx="1"/>
          </p:nvPr>
        </p:nvSpPr>
        <p:spPr>
          <a:xfrm>
            <a:off x="457200" y="1028700"/>
            <a:ext cx="8229600" cy="5357495"/>
          </a:xfrm>
        </p:spPr>
        <p:txBody>
          <a:bodyPr/>
          <a:lstStyle/>
          <a:p>
            <a:pPr>
              <a:defRPr lang="en-us"/>
            </a:pPr>
            <a:r>
              <a:t>A user shall be able to search the appointments lists for all clinics.</a:t>
            </a:r>
          </a:p>
          <a:p>
            <a:pPr>
              <a:defRPr lang="en-gb"/>
            </a:pPr>
          </a:p>
          <a:p>
            <a:pPr>
              <a:defRPr lang="en-us"/>
            </a:pPr>
            <a:r>
              <a:t>The system shall generate each day, for each clinic, a list of patients who are expected to attend appointments that day.</a:t>
            </a:r>
          </a:p>
          <a:p>
            <a:pPr>
              <a:defRPr lang="en-us"/>
            </a:pPr>
            <a:r>
              <a:t> </a:t>
            </a:r>
            <a:endParaRPr lang="en-gb"/>
          </a:p>
          <a:p>
            <a:pPr>
              <a:defRPr lang="en-us"/>
            </a:pPr>
            <a:r>
              <a:t>Each staff member using the system shall be uniquely identified by his or her 8-digit employee number.</a:t>
            </a:r>
            <a:r>
              <a:rPr lang="en-gb"/>
              <a:t> </a:t>
            </a:r>
            <a:endParaRPr lang="en-gb"/>
          </a:p>
        </p:txBody>
      </p:sp>
      <p:sp>
        <p:nvSpPr>
          <p:cNvPr id="4" name="Slide Number Placeholder 3"/>
          <p:cNvSpPr>
            <a:spLocks noGrp="1" noChangeArrowheads="1"/>
            <a:extLst>
              <a:ext uri="smNativeData">
                <pr:smNativeData xmlns:pr="smNativeData" val="SMDATA_13_HtteZhMAAAAlAAAAZAAAAA0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QKAAAGycAAHA1AABZKQAAEAAAACYAAAAIAAAAAAAAAAAAAAA="/>
              </a:ext>
            </a:extLst>
          </p:cNvSpPr>
          <p:nvPr>
            <p:ph type="sldNum" sz="quarter" idx="12"/>
          </p:nvPr>
        </p:nvSpPr>
        <p:spPr/>
        <p:txBody>
          <a:bodyPr/>
          <a:lstStyle/>
          <a:p>
            <a:pPr>
              <a:defRPr lang="en-us"/>
            </a:pPr>
            <a:fld id="{C095632D-0494-D428-DA39-F27D90772CA7}" type="slidenum">
              <a:t>12</a:t>
            </a:fld>
          </a:p>
        </p:txBody>
      </p:sp>
    </p:spTree>
  </p:cSld>
  <p:clrMapOvr>
    <a:masterClrMapping/>
  </p:clrMapOvr>
  <p:timing>
    <p:tnLst>
      <p:par>
        <p:cTn id="1" dur="indefinite" restart="never" nodeType="tmRoot"/>
      </p:par>
    </p:tnLst>
  </p:timing>
  <p:hf hdr="0" ftr="0" dt="0">
    <p:prHF dtFmt="0" ftrStr="Chapter 4 Requirements engineering"/>
  </p:hf>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Rectangle 2"/>
          <p:cNvSpPr>
            <a:spLocks noGrp="1" noChangeArrowheads="1"/>
            <a:extLst>
              <a:ext uri="smNativeData">
                <pr:smNativeData xmlns:pr="smNativeData" val="SMDATA_13_HtteZhMAAAAlAAAAZAAAAA0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A6AgAAIAAAAIcvAAAXAwAAAAAAACYAAAAIAAAAAQAAAAAAAAA="/>
              </a:ext>
            </a:extLst>
          </p:cNvSpPr>
          <p:nvPr>
            <p:ph type="title"/>
          </p:nvPr>
        </p:nvSpPr>
        <p:spPr>
          <a:xfrm>
            <a:off x="361950" y="20320"/>
            <a:ext cx="7364095" cy="481965"/>
          </a:xfrm>
        </p:spPr>
        <p:txBody>
          <a:bodyPr/>
          <a:lstStyle/>
          <a:p>
            <a:pPr>
              <a:defRPr lang="en-us" sz="2800" b="1"/>
            </a:pPr>
            <a:r>
              <a:t>Requirements imprecision</a:t>
            </a:r>
          </a:p>
        </p:txBody>
      </p:sp>
      <p:sp>
        <p:nvSpPr>
          <p:cNvPr id="3" name="Rectangle 3"/>
          <p:cNvSpPr>
            <a:spLocks noGrp="1" noChangeArrowheads="1"/>
            <a:extLst>
              <a:ext uri="smNativeData">
                <pr:smNativeData xmlns:pr="smNativeData" val="SMDATA_13_HtteZhMAAAAlAAAAZAAAAA0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A5AgAALgQAALU1AACaKQAAAAAAACYAAAAIAAAAAQAAAAAAAAA="/>
              </a:ext>
            </a:extLst>
          </p:cNvSpPr>
          <p:nvPr>
            <p:ph type="body" idx="1"/>
          </p:nvPr>
        </p:nvSpPr>
        <p:spPr>
          <a:xfrm>
            <a:off x="361315" y="679450"/>
            <a:ext cx="8369300" cy="6083300"/>
          </a:xfrm>
        </p:spPr>
        <p:txBody>
          <a:bodyPr/>
          <a:lstStyle/>
          <a:p>
            <a:pPr>
              <a:defRPr lang="en-us" sz="2800"/>
            </a:pPr>
            <a:r>
              <a:rPr lang="en-gb"/>
              <a:t>Problems arise when requirements are not precisely stated.</a:t>
            </a:r>
            <a:endParaRPr lang="en-gb"/>
          </a:p>
          <a:p>
            <a:pPr>
              <a:defRPr lang="en-gb" sz="2800"/>
            </a:pPr>
          </a:p>
          <a:p>
            <a:pPr>
              <a:defRPr lang="en-us" sz="2800"/>
            </a:pPr>
            <a:r>
              <a:rPr lang="en-gb"/>
              <a:t>Ambiguous requirements may be interpreted in different ways by developers and users.</a:t>
            </a:r>
            <a:endParaRPr lang="en-gb"/>
          </a:p>
          <a:p>
            <a:pPr>
              <a:defRPr lang="en-gb" sz="2800"/>
            </a:pPr>
          </a:p>
          <a:p>
            <a:pPr>
              <a:defRPr lang="en-us" sz="2800"/>
            </a:pPr>
            <a:r>
              <a:rPr lang="en-gb"/>
              <a:t>Consider the term ‘search’ in requirement 1</a:t>
            </a:r>
            <a:endParaRPr lang="en-gb"/>
          </a:p>
          <a:p>
            <a:pPr>
              <a:defRPr lang="en-gb" sz="2800"/>
            </a:pPr>
          </a:p>
          <a:p>
            <a:pPr lvl="1">
              <a:defRPr lang="en-us" sz="2800"/>
            </a:pPr>
            <a:r>
              <a:rPr lang="en-gb"/>
              <a:t>User intention – search for a patient name across all appointments in all clinics.</a:t>
            </a:r>
            <a:endParaRPr lang="en-gb"/>
          </a:p>
          <a:p>
            <a:pPr lvl="1">
              <a:defRPr lang="en-gb" sz="2800"/>
            </a:pPr>
          </a:p>
          <a:p>
            <a:pPr lvl="1">
              <a:defRPr lang="en-us" sz="2800"/>
            </a:pPr>
            <a:r>
              <a:rPr lang="en-gb"/>
              <a:t>Developer interpretation – search for a patient name in an individual clinic. User chooses clinic then search.</a:t>
            </a:r>
            <a:endParaRPr lang="en-gb"/>
          </a:p>
        </p:txBody>
      </p:sp>
      <p:sp>
        <p:nvSpPr>
          <p:cNvPr id="4" name="Slide Number Placeholder 3"/>
          <p:cNvSpPr>
            <a:spLocks noGrp="1" noChangeArrowheads="1"/>
            <a:extLst>
              <a:ext uri="smNativeData">
                <pr:smNativeData xmlns:pr="smNativeData" val="SMDATA_13_HtteZhMAAAAlAAAAZAAAAA0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QKAAAGycAAHA1AABZKQAAEAAAACYAAAAIAAAAAAAAAAAAAAA="/>
              </a:ext>
            </a:extLst>
          </p:cNvSpPr>
          <p:nvPr>
            <p:ph type="sldNum" sz="quarter" idx="12"/>
          </p:nvPr>
        </p:nvSpPr>
        <p:spPr/>
        <p:txBody>
          <a:bodyPr/>
          <a:lstStyle/>
          <a:p>
            <a:pPr>
              <a:defRPr lang="en-us"/>
            </a:pPr>
            <a:fld id="{C095632D-0699-D01B-D73D-F04EA37321A5}" type="slidenum">
              <a:t>13</a:t>
            </a:fld>
          </a:p>
        </p:txBody>
      </p:sp>
    </p:spTree>
  </p:cSld>
  <p:clrMapOvr>
    <a:masterClrMapping/>
  </p:clrMapOvr>
  <p:timing>
    <p:tnLst>
      <p:par>
        <p:cTn id="1" dur="indefinite" restart="never" nodeType="tmRoot"/>
      </p:par>
    </p:tnLst>
  </p:timing>
  <p:hf hdr="0" ftr="0" dt="0">
    <p:prHF dtFmt="0" ftrStr="Chapter 4 Requirements engineering"/>
  </p:hf>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Rectangle 2"/>
          <p:cNvSpPr>
            <a:spLocks noGrp="1" noChangeArrowheads="1"/>
            <a:extLst>
              <a:ext uri="smNativeData">
                <pr:smNativeData xmlns:pr="smNativeData" val="SMDATA_13_HtteZhMAAAAlAAAAZAAAAA0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AaAAAA6AAAAGwyAACiAwAAAAAAACYAAAAIAAAAAQAAAAAAAAA="/>
              </a:ext>
            </a:extLst>
          </p:cNvSpPr>
          <p:nvPr>
            <p:ph type="title"/>
          </p:nvPr>
        </p:nvSpPr>
        <p:spPr>
          <a:xfrm>
            <a:off x="16510" y="147320"/>
            <a:ext cx="8180070" cy="443230"/>
          </a:xfrm>
        </p:spPr>
        <p:txBody>
          <a:bodyPr/>
          <a:lstStyle/>
          <a:p>
            <a:pPr>
              <a:defRPr lang="en-us" sz="2800" b="1"/>
            </a:pPr>
            <a:r>
              <a:t>Requirements completeness and consistency</a:t>
            </a:r>
          </a:p>
        </p:txBody>
      </p:sp>
      <p:sp>
        <p:nvSpPr>
          <p:cNvPr id="3" name="Rectangle 3"/>
          <p:cNvSpPr>
            <a:spLocks noGrp="1" noChangeArrowheads="1"/>
            <a:extLst>
              <a:ext uri="smNativeData">
                <pr:smNativeData xmlns:pr="smNativeData" val="SMDATA_13_HtteZhMAAAAlAAAAZAAAAA0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EAQAAWgUAAEA4AAAhKgAAAAAAACYAAAAIAAAAAQAAAAAAAAA="/>
              </a:ext>
            </a:extLst>
          </p:cNvSpPr>
          <p:nvPr>
            <p:ph type="body" idx="1"/>
          </p:nvPr>
        </p:nvSpPr>
        <p:spPr>
          <a:xfrm>
            <a:off x="287020" y="869950"/>
            <a:ext cx="8856980" cy="5978525"/>
          </a:xfrm>
        </p:spPr>
        <p:txBody>
          <a:bodyPr/>
          <a:lstStyle/>
          <a:p>
            <a:pPr>
              <a:defRPr lang="en-us" sz="2800"/>
            </a:pPr>
            <a:r>
              <a:rPr lang="en-gb"/>
              <a:t>In principle, requirements should be both complete and consistent.</a:t>
            </a:r>
            <a:endParaRPr lang="en-gb"/>
          </a:p>
          <a:p>
            <a:pPr>
              <a:defRPr lang="en-gb" sz="2800"/>
            </a:pPr>
          </a:p>
          <a:p>
            <a:pPr>
              <a:defRPr lang="en-us" sz="2800"/>
            </a:pPr>
            <a:r>
              <a:rPr lang="en-gb"/>
              <a:t>Complete</a:t>
            </a:r>
            <a:endParaRPr lang="en-gb"/>
          </a:p>
          <a:p>
            <a:pPr lvl="1">
              <a:defRPr lang="en-us"/>
            </a:pPr>
            <a:r>
              <a:rPr lang="en-gb"/>
              <a:t>They should include descriptions of all facilities required.</a:t>
            </a:r>
            <a:endParaRPr lang="en-gb"/>
          </a:p>
          <a:p>
            <a:pPr lvl="1">
              <a:defRPr lang="en-gb"/>
            </a:pPr>
          </a:p>
          <a:p>
            <a:pPr>
              <a:defRPr lang="en-us" sz="2800"/>
            </a:pPr>
            <a:r>
              <a:rPr lang="en-gb"/>
              <a:t>Consistent</a:t>
            </a:r>
            <a:endParaRPr lang="en-gb"/>
          </a:p>
          <a:p>
            <a:pPr lvl="1">
              <a:defRPr lang="en-us"/>
            </a:pPr>
            <a:r>
              <a:rPr lang="en-gb"/>
              <a:t>There should be no conflicts or contradictions in the descriptions of the system facilities.</a:t>
            </a:r>
            <a:endParaRPr lang="en-gb"/>
          </a:p>
          <a:p>
            <a:pPr lvl="1">
              <a:defRPr lang="en-gb"/>
            </a:pPr>
          </a:p>
          <a:p>
            <a:pPr>
              <a:defRPr lang="en-us" sz="2800"/>
            </a:pPr>
            <a:r>
              <a:rPr lang="en-gb"/>
              <a:t>In practice, it is impossible to produce a complete and consistent requirements document.</a:t>
            </a:r>
            <a:endParaRPr lang="en-gb"/>
          </a:p>
        </p:txBody>
      </p:sp>
      <p:sp>
        <p:nvSpPr>
          <p:cNvPr id="4" name="Slide Number Placeholder 3"/>
          <p:cNvSpPr>
            <a:spLocks noGrp="1" noChangeArrowheads="1"/>
            <a:extLst>
              <a:ext uri="smNativeData">
                <pr:smNativeData xmlns:pr="smNativeData" val="SMDATA_13_HtteZhMAAAAlAAAAZAAAAA0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QKAAAGycAAHA1AABZKQAAEAAAACYAAAAIAAAAAAAAAAAAAAA="/>
              </a:ext>
            </a:extLst>
          </p:cNvSpPr>
          <p:nvPr>
            <p:ph type="sldNum" sz="quarter" idx="12"/>
          </p:nvPr>
        </p:nvSpPr>
        <p:spPr/>
        <p:txBody>
          <a:bodyPr/>
          <a:lstStyle/>
          <a:p>
            <a:pPr>
              <a:defRPr lang="en-us"/>
            </a:pPr>
            <a:fld id="{C095632D-D3EE-95F8-A078-25AD40365670}" type="slidenum">
              <a:t>14</a:t>
            </a:fld>
          </a:p>
        </p:txBody>
      </p:sp>
    </p:spTree>
  </p:cSld>
  <p:clrMapOvr>
    <a:masterClrMapping/>
  </p:clrMapOvr>
  <p:timing>
    <p:tnLst>
      <p:par>
        <p:cTn id="1" dur="indefinite" restart="never" nodeType="tmRoot"/>
      </p:par>
    </p:tnLst>
  </p:timing>
  <p:hf hdr="0" ftr="0" dt="0">
    <p:prHF dtFmt="0" ftrStr="Chapter 4 Requirements engineering"/>
  </p:hf>
</p:sld>
</file>

<file path=ppt/slides/slide1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Rectangle 2"/>
          <p:cNvSpPr>
            <a:spLocks noGrp="1" noChangeArrowheads="1"/>
            <a:extLst>
              <a:ext uri="smNativeData">
                <pr:smNativeData xmlns:pr="smNativeData" val="SMDATA_13_HtteZhMAAAAlAAAAZAAAAA0BAAAAjgAAAEYAAACOAAAARg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yAQAAsAEAAK0iAAB8BQAAAAAAACYAAAAIAAAAPQAAAP8fAAA="/>
              </a:ext>
            </a:extLst>
          </p:cNvSpPr>
          <p:nvPr>
            <p:ph type="title"/>
          </p:nvPr>
        </p:nvSpPr>
        <p:spPr>
          <a:xfrm>
            <a:off x="234950" y="274320"/>
            <a:ext cx="5401945" cy="617220"/>
          </a:xfrm>
          <a:noFill/>
          <a:ln>
            <a:noFill/>
          </a:ln>
        </p:spPr>
        <p:txBody>
          <a:bodyPr vert="horz" wrap="square" numCol="1" spcCol="215900" anchor="ctr">
            <a:prstTxWarp prst="textNoShape">
              <a:avLst/>
            </a:prstTxWarp>
          </a:bodyPr>
          <a:lstStyle/>
          <a:p>
            <a:pPr>
              <a:defRPr lang="en-us" sz="2800" b="1"/>
            </a:pPr>
            <a:r>
              <a:t>Non-functional requirements</a:t>
            </a:r>
          </a:p>
        </p:txBody>
      </p:sp>
      <p:sp>
        <p:nvSpPr>
          <p:cNvPr id="3" name="Rectangle 3"/>
          <p:cNvSpPr>
            <a:spLocks noGrp="1" noChangeArrowheads="1"/>
            <a:extLst>
              <a:ext uri="smNativeData">
                <pr:smNativeData xmlns:pr="smNativeData" val="SMDATA_13_HtteZhMAAAAlAAAAZAAAAA0BAAAAjgAAAEYAAACOAAAARg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AAQAAFggAAEs2AAA6JwAAAAAAACYAAAAIAAAAPQAAAP8fAAA="/>
              </a:ext>
            </a:extLst>
          </p:cNvSpPr>
          <p:nvPr>
            <p:ph type="body" idx="1"/>
          </p:nvPr>
        </p:nvSpPr>
        <p:spPr>
          <a:xfrm>
            <a:off x="203200" y="1314450"/>
            <a:ext cx="8622665" cy="5062220"/>
          </a:xfrm>
          <a:noFill/>
          <a:ln>
            <a:noFill/>
          </a:ln>
        </p:spPr>
        <p:txBody>
          <a:bodyPr vert="horz" wrap="square" numCol="1" spcCol="215900" anchor="t">
            <a:prstTxWarp prst="textNoShape">
              <a:avLst/>
            </a:prstTxWarp>
          </a:bodyPr>
          <a:lstStyle/>
          <a:p>
            <a:pPr>
              <a:lnSpc>
                <a:spcPct val="90000"/>
              </a:lnSpc>
              <a:defRPr lang="en-us" sz="2800"/>
            </a:pPr>
            <a:r>
              <a:rPr lang="en-gb"/>
              <a:t>These define system properties and constraints e.g. reliability, response time and storage requirements. Constraints are I/O device capability, system representations, etc.</a:t>
            </a:r>
            <a:endParaRPr lang="en-gb"/>
          </a:p>
          <a:p>
            <a:pPr>
              <a:lnSpc>
                <a:spcPct val="90000"/>
              </a:lnSpc>
              <a:defRPr lang="en-gb" sz="2800"/>
            </a:pPr>
          </a:p>
          <a:p>
            <a:pPr>
              <a:lnSpc>
                <a:spcPct val="90000"/>
              </a:lnSpc>
              <a:defRPr lang="en-us" sz="2800"/>
            </a:pPr>
            <a:r>
              <a:rPr lang="en-gb"/>
              <a:t>Process requirements may also be specified mandating a particular IDE, programming language or development method.</a:t>
            </a:r>
            <a:endParaRPr lang="en-gb"/>
          </a:p>
          <a:p>
            <a:pPr>
              <a:lnSpc>
                <a:spcPct val="90000"/>
              </a:lnSpc>
              <a:defRPr lang="en-gb" sz="2800"/>
            </a:pPr>
          </a:p>
          <a:p>
            <a:pPr>
              <a:lnSpc>
                <a:spcPct val="90000"/>
              </a:lnSpc>
              <a:defRPr lang="en-us" sz="2800"/>
            </a:pPr>
            <a:r>
              <a:rPr lang="en-gb"/>
              <a:t>Non-functional requirements may be more critical than functional requirements. If these are not met, the system may be useless.</a:t>
            </a:r>
            <a:endParaRPr lang="en-gb"/>
          </a:p>
        </p:txBody>
      </p:sp>
      <p:sp>
        <p:nvSpPr>
          <p:cNvPr id="4" name="Slide Number Placeholder 3"/>
          <p:cNvSpPr>
            <a:spLocks noGrp="1" noChangeArrowheads="1"/>
            <a:extLst>
              <a:ext uri="smNativeData">
                <pr:smNativeData xmlns:pr="smNativeData" val="SMDATA_13_HtteZhMAAAAlAAAAZAAAAA0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QKAAAGycAAHA1AABZKQAAEAAAACYAAAAIAAAAAAAAAAAAAAA="/>
              </a:ext>
            </a:extLst>
          </p:cNvSpPr>
          <p:nvPr>
            <p:ph type="sldNum" sz="quarter" idx="12"/>
          </p:nvPr>
        </p:nvSpPr>
        <p:spPr/>
        <p:txBody>
          <a:bodyPr/>
          <a:lstStyle/>
          <a:p>
            <a:pPr>
              <a:defRPr lang="en-us"/>
            </a:pPr>
            <a:fld id="{C095632D-87F8-2633-B6CB-71668B854024}" type="slidenum">
              <a:t>15</a:t>
            </a:fld>
          </a:p>
        </p:txBody>
      </p:sp>
    </p:spTree>
  </p:cSld>
  <p:clrMapOvr>
    <a:masterClrMapping/>
  </p:clrMapOvr>
  <p:timing>
    <p:tnLst>
      <p:par>
        <p:cTn id="1" dur="indefinite" restart="never" nodeType="tmRoot"/>
      </p:par>
    </p:tnLst>
  </p:timing>
  <p:hf hdr="0" ftr="0" dt="0">
    <p:prHF dtFmt="0" ftrStr="Chapter 4 Requirements engineering"/>
  </p:hf>
</p:sld>
</file>

<file path=ppt/slides/slide1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HtteZhMAAAAlAAAAZAAAAA0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kAQAASwEAAEQ0AAB1BAAAAAAAACYAAAAIAAAAAQAAAAAAAAA="/>
              </a:ext>
            </a:extLst>
          </p:cNvSpPr>
          <p:nvPr>
            <p:ph type="title"/>
          </p:nvPr>
        </p:nvSpPr>
        <p:spPr>
          <a:xfrm>
            <a:off x="266700" y="210185"/>
            <a:ext cx="8229600" cy="514350"/>
          </a:xfrm>
        </p:spPr>
        <p:txBody>
          <a:bodyPr/>
          <a:lstStyle/>
          <a:p>
            <a:pPr>
              <a:defRPr lang="en-us" sz="2800"/>
            </a:pPr>
            <a:r>
              <a:rPr lang="en-us" b="1"/>
              <a:t>Types of nonfunctional requirement</a:t>
            </a:r>
            <a:r>
              <a:t> </a:t>
            </a:r>
          </a:p>
        </p:txBody>
      </p:sp>
      <p:sp>
        <p:nvSpPr>
          <p:cNvPr id="3" name="Slide Number Placeholder 4"/>
          <p:cNvSpPr>
            <a:spLocks noGrp="1" noChangeArrowheads="1"/>
            <a:extLst>
              <a:ext uri="smNativeData">
                <pr:smNativeData xmlns:pr="smNativeData" val="SMDATA_13_HtteZhMAAAAlAAAAZAAAAA0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QKAAAGycAAHA1AABZKQAAEAAAACYAAAAIAAAAAAAAAAAAAAA="/>
              </a:ext>
            </a:extLst>
          </p:cNvSpPr>
          <p:nvPr>
            <p:ph type="sldNum" sz="quarter" idx="12"/>
          </p:nvPr>
        </p:nvSpPr>
        <p:spPr/>
        <p:txBody>
          <a:bodyPr/>
          <a:lstStyle/>
          <a:p>
            <a:pPr>
              <a:defRPr lang="en-us"/>
            </a:pPr>
            <a:fld id="{C095632D-A9AE-CD81-E020-5FD4396E160A}" type="slidenum">
              <a:t>16</a:t>
            </a:fld>
          </a:p>
        </p:txBody>
      </p:sp>
      <p:pic>
        <p:nvPicPr>
          <p:cNvPr id="4" name="Picture1"/>
          <p:cNvPicPr>
            <a:picLocks noChangeAspect="1"/>
            <a:extLst>
              <a:ext uri="smNativeData">
                <pr:smNativeData xmlns:pr="smNativeData" val="SMDATA_15_HtteZhMAAAAlAAAAEQAAAC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Bf///wEAAAAAAAAAAAAAAAAAAAAAAAAAAAAAAAAAAAAAAAAAAAZJjAJ/f38AlpaWA8zMzADAwP8Af39/AAAAAAAAAAAAAAAAAP///wAAAAAAIQAAABgAAAAUAAAAcQAAAAUHAACeNwAAYiYAAAAAAAAmAAAACAAAAP//////////"/>
              </a:ext>
            </a:extLst>
          </p:cNvPicPr>
          <p:nvPr/>
        </p:nvPicPr>
        <p:blipFill>
          <a:blip r:embed="rId2"/>
          <a:stretch>
            <a:fillRect/>
          </a:stretch>
        </p:blipFill>
        <p:spPr>
          <a:xfrm>
            <a:off x="71755" y="1141095"/>
            <a:ext cx="8969375" cy="5098415"/>
          </a:xfrm>
          <a:prstGeom prst="rect">
            <a:avLst/>
          </a:prstGeom>
          <a:noFill/>
          <a:ln>
            <a:noFill/>
          </a:ln>
          <a:effectLst/>
        </p:spPr>
      </p:pic>
    </p:spTree>
  </p:cSld>
  <p:clrMapOvr>
    <a:masterClrMapping/>
  </p:clrMapOvr>
  <p:timing>
    <p:tnLst>
      <p:par>
        <p:cTn id="1" dur="indefinite" restart="never" nodeType="tmRoot"/>
      </p:par>
    </p:tnLst>
  </p:timing>
  <p:hf hdr="0" ftr="0" dt="0">
    <p:prHF dtFmt="0" ftrStr="Chapter 4 Requirements engineering"/>
  </p:hf>
</p:sld>
</file>

<file path=ppt/slides/slide1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Rectangle 2"/>
          <p:cNvSpPr>
            <a:spLocks noGrp="1" noChangeArrowheads="1"/>
            <a:extLst>
              <a:ext uri="smNativeData">
                <pr:smNativeData xmlns:pr="smNativeData" val="SMDATA_13_HtteZhMAAAAlAAAAZAAAAA0BAAAAjgAAAEYAAACOAAAARg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qAAAAfQEAAJUiAAAYBQAAAAAAACYAAAAIAAAAPQAAAP8fAAA="/>
              </a:ext>
            </a:extLst>
          </p:cNvSpPr>
          <p:nvPr>
            <p:ph type="title"/>
          </p:nvPr>
        </p:nvSpPr>
        <p:spPr>
          <a:xfrm>
            <a:off x="107950" y="241935"/>
            <a:ext cx="5513705" cy="586105"/>
          </a:xfrm>
          <a:noFill/>
          <a:ln>
            <a:noFill/>
          </a:ln>
        </p:spPr>
        <p:txBody>
          <a:bodyPr vert="horz" wrap="square" numCol="1" spcCol="215900" anchor="ctr">
            <a:prstTxWarp prst="textNoShape">
              <a:avLst/>
            </a:prstTxWarp>
          </a:bodyPr>
          <a:lstStyle/>
          <a:p>
            <a:pPr>
              <a:defRPr lang="en-us" sz="2800" b="1"/>
            </a:pPr>
            <a:r>
              <a:t>Non-functional classifications</a:t>
            </a:r>
          </a:p>
        </p:txBody>
      </p:sp>
      <p:sp>
        <p:nvSpPr>
          <p:cNvPr id="3" name="Rectangle 3"/>
          <p:cNvSpPr>
            <a:spLocks noGrp="1" noChangeArrowheads="1"/>
            <a:extLst>
              <a:ext uri="smNativeData">
                <pr:smNativeData xmlns:pr="smNativeData" val="SMDATA_13_HtteZhMAAAAlAAAAZAAAAA0BAAAAjgAAAEYAAACOAAAARg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EAQAAsgcAAC03AACHKQAAAAAAACYAAAAIAAAAPQAAAP8fAAA="/>
              </a:ext>
            </a:extLst>
          </p:cNvSpPr>
          <p:nvPr>
            <p:ph type="body" idx="1"/>
          </p:nvPr>
        </p:nvSpPr>
        <p:spPr>
          <a:xfrm>
            <a:off x="287020" y="1250950"/>
            <a:ext cx="8682355" cy="5499735"/>
          </a:xfrm>
          <a:noFill/>
          <a:ln>
            <a:noFill/>
          </a:ln>
        </p:spPr>
        <p:txBody>
          <a:bodyPr vert="horz" wrap="square" numCol="1" spcCol="215900" anchor="t">
            <a:prstTxWarp prst="textNoShape">
              <a:avLst/>
            </a:prstTxWarp>
          </a:bodyPr>
          <a:lstStyle/>
          <a:p>
            <a:pPr>
              <a:defRPr lang="en-us" sz="2400" b="1"/>
            </a:pPr>
            <a:r>
              <a:rPr lang="en-gb"/>
              <a:t>Product requirements</a:t>
            </a:r>
            <a:endParaRPr lang="en-gb"/>
          </a:p>
          <a:p>
            <a:pPr lvl="1">
              <a:defRPr lang="en-us" sz="2400"/>
            </a:pPr>
            <a:r>
              <a:rPr lang="en-gb"/>
              <a:t>Requirements which specify that the delivered product must behave in a particular way e.g. execution speed, reliability, etc.</a:t>
            </a:r>
            <a:endParaRPr lang="en-gb"/>
          </a:p>
          <a:p>
            <a:pPr lvl="1">
              <a:defRPr lang="en-gb" sz="2400"/>
            </a:pPr>
          </a:p>
          <a:p>
            <a:pPr>
              <a:defRPr lang="en-us" sz="2400" b="1"/>
            </a:pPr>
            <a:r>
              <a:rPr lang="en-gb"/>
              <a:t>Organisational requirements</a:t>
            </a:r>
            <a:endParaRPr lang="en-gb"/>
          </a:p>
          <a:p>
            <a:pPr lvl="1">
              <a:defRPr lang="en-us" sz="2400"/>
            </a:pPr>
            <a:r>
              <a:rPr lang="en-gb"/>
              <a:t>Requirements which are a consequence of organisational policies and procedures e.g. process standards used, implementation requirements, etc.</a:t>
            </a:r>
            <a:endParaRPr lang="en-gb"/>
          </a:p>
          <a:p>
            <a:pPr lvl="1">
              <a:defRPr lang="en-gb" sz="2400"/>
            </a:pPr>
          </a:p>
          <a:p>
            <a:pPr>
              <a:defRPr lang="en-us" sz="2400" b="1"/>
            </a:pPr>
            <a:r>
              <a:rPr lang="en-gb"/>
              <a:t>External requirements</a:t>
            </a:r>
            <a:endParaRPr lang="en-gb"/>
          </a:p>
          <a:p>
            <a:pPr lvl="1">
              <a:defRPr lang="en-us" sz="2400"/>
            </a:pPr>
            <a:r>
              <a:rPr lang="en-gb"/>
              <a:t>Requirements which arise from factors which are external to the system and its development process e.g. interoperability requirements, legislative requirements, etc.</a:t>
            </a:r>
            <a:endParaRPr lang="en-gb"/>
          </a:p>
        </p:txBody>
      </p:sp>
      <p:sp>
        <p:nvSpPr>
          <p:cNvPr id="4" name="Slide Number Placeholder 3"/>
          <p:cNvSpPr>
            <a:spLocks noGrp="1" noChangeArrowheads="1"/>
            <a:extLst>
              <a:ext uri="smNativeData">
                <pr:smNativeData xmlns:pr="smNativeData" val="SMDATA_13_HtteZhMAAAAlAAAAZAAAAA0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QKAAAGycAAHA1AABZKQAAEAAAACYAAAAIAAAAAAAAAAAAAAA="/>
              </a:ext>
            </a:extLst>
          </p:cNvSpPr>
          <p:nvPr>
            <p:ph type="sldNum" sz="quarter" idx="12"/>
          </p:nvPr>
        </p:nvSpPr>
        <p:spPr/>
        <p:txBody>
          <a:bodyPr/>
          <a:lstStyle/>
          <a:p>
            <a:pPr>
              <a:defRPr lang="en-us"/>
            </a:pPr>
            <a:fld id="{C095632D-40DC-48D7-92A5-B6826FEB64E3}" type="slidenum">
              <a:t>17</a:t>
            </a:fld>
          </a:p>
        </p:txBody>
      </p:sp>
    </p:spTree>
  </p:cSld>
  <p:clrMapOvr>
    <a:masterClrMapping/>
  </p:clrMapOvr>
  <p:timing>
    <p:tnLst>
      <p:par>
        <p:cTn id="1" dur="indefinite" restart="never" nodeType="tmRoot"/>
      </p:par>
    </p:tnLst>
  </p:timing>
  <p:hf hdr="0" ftr="0" dt="0">
    <p:prHF dtFmt="0" ftrStr="Chapter 4 Requirements engineering"/>
  </p:hf>
</p:sld>
</file>

<file path=ppt/slides/slide1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HtteZhMAAAAlAAAAZAAAAA0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AaAAAAhAAAAHAxAACwBQAAAAAAACYAAAAIAAAAAQAAAAAAAAA="/>
              </a:ext>
            </a:extLst>
          </p:cNvSpPr>
          <p:nvPr>
            <p:ph type="title"/>
          </p:nvPr>
        </p:nvSpPr>
        <p:spPr>
          <a:xfrm>
            <a:off x="16510" y="83820"/>
            <a:ext cx="8020050" cy="840740"/>
          </a:xfrm>
        </p:spPr>
        <p:txBody>
          <a:bodyPr/>
          <a:lstStyle/>
          <a:p>
            <a:pPr>
              <a:defRPr lang="en-us" sz="2800" b="1"/>
            </a:pPr>
            <a:r>
              <a:t>Non-functional requirements implementation</a:t>
            </a:r>
          </a:p>
        </p:txBody>
      </p:sp>
      <p:sp>
        <p:nvSpPr>
          <p:cNvPr id="3" name="Content Placeholder 2"/>
          <p:cNvSpPr>
            <a:spLocks noGrp="1" noChangeArrowheads="1"/>
            <a:extLst>
              <a:ext uri="smNativeData">
                <pr:smNativeData xmlns:pr="smNativeData" val="SMDATA_13_HtteZhMAAAAlAAAAZAAAAA0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C+BL4E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APAQAATgcAAC43AABXKQAAAAAAACYAAAAIAAAAAQAAAAAAAAA="/>
              </a:ext>
            </a:extLst>
          </p:cNvSpPr>
          <p:nvPr>
            <p:ph type="body" idx="1"/>
          </p:nvPr>
        </p:nvSpPr>
        <p:spPr>
          <a:xfrm>
            <a:off x="172085" y="1187450"/>
            <a:ext cx="8797925" cy="5532755"/>
          </a:xfrm>
        </p:spPr>
        <p:txBody>
          <a:bodyPr/>
          <a:lstStyle/>
          <a:p>
            <a:pPr>
              <a:defRPr lang="en-us" sz="2400"/>
            </a:pPr>
            <a:r>
              <a:t>Non-functional requirements may affect the overall architecture of a system rather than the individual components. </a:t>
            </a:r>
          </a:p>
          <a:p>
            <a:pPr>
              <a:defRPr lang="en-us" sz="2400"/>
            </a:pPr>
          </a:p>
          <a:p>
            <a:pPr lvl="1">
              <a:defRPr lang="en-us" sz="2400"/>
            </a:pPr>
            <a:r>
              <a:t>For example, to ensure that performance requirements are met, you may have to organize the system to minimize communications between components.</a:t>
            </a:r>
          </a:p>
          <a:p>
            <a:pPr lvl="1">
              <a:defRPr lang="en-gb" sz="2400"/>
            </a:pPr>
          </a:p>
          <a:p>
            <a:pPr>
              <a:defRPr lang="en-us" sz="2400"/>
            </a:pPr>
            <a:r>
              <a:t>A single non-functional requirement, such as a security requirement, may generate a number of related functional requirements that define system services that are required.</a:t>
            </a:r>
          </a:p>
          <a:p>
            <a:pPr>
              <a:defRPr lang="en-us" sz="2400"/>
            </a:pPr>
            <a:r>
              <a:t> </a:t>
            </a:r>
          </a:p>
          <a:p>
            <a:pPr lvl="1">
              <a:defRPr lang="en-us" sz="2400"/>
            </a:pPr>
            <a:r>
              <a:t>It may also generate requirements that restrict existing requirements. </a:t>
            </a:r>
          </a:p>
        </p:txBody>
      </p:sp>
      <p:sp>
        <p:nvSpPr>
          <p:cNvPr id="4" name="Slide Number Placeholder 3"/>
          <p:cNvSpPr>
            <a:spLocks noGrp="1" noChangeArrowheads="1"/>
            <a:extLst>
              <a:ext uri="smNativeData">
                <pr:smNativeData xmlns:pr="smNativeData" val="SMDATA_13_HtteZhMAAAAlAAAAZAAAAA0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QKAAAGycAAHA1AABZKQAAEAAAACYAAAAIAAAAAAAAAAAAAAA="/>
              </a:ext>
            </a:extLst>
          </p:cNvSpPr>
          <p:nvPr>
            <p:ph type="sldNum" sz="quarter" idx="12"/>
          </p:nvPr>
        </p:nvSpPr>
        <p:spPr/>
        <p:txBody>
          <a:bodyPr/>
          <a:lstStyle/>
          <a:p>
            <a:pPr>
              <a:defRPr lang="en-us"/>
            </a:pPr>
            <a:fld id="{C095632D-8FC2-D148-8C3C-791DF0727A2C}" type="slidenum">
              <a:t>18</a:t>
            </a:fld>
          </a:p>
        </p:txBody>
      </p:sp>
    </p:spTree>
  </p:cSld>
  <p:clrMapOvr>
    <a:masterClrMapping/>
  </p:clrMapOvr>
  <p:timing>
    <p:tnLst>
      <p:par>
        <p:cTn id="1" dur="indefinite" restart="never" nodeType="tmRoot"/>
      </p:par>
    </p:tnLst>
  </p:timing>
  <p:hf hdr="0" ftr="0" dt="0">
    <p:prHF dtFmt="0" ftrStr="Chapter 4 Requirements engineering"/>
  </p:hf>
</p:sld>
</file>

<file path=ppt/slides/slide1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HtteZhMAAAAlAAAAZAAAAA0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ED8nQc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AuAQAAiv///5c2AACSBgAAAAAAACYAAAAIAAAAAQAAAAAAAAA="/>
              </a:ext>
            </a:extLst>
          </p:cNvSpPr>
          <p:nvPr>
            <p:ph type="title"/>
          </p:nvPr>
        </p:nvSpPr>
        <p:spPr>
          <a:xfrm>
            <a:off x="191770" y="-74930"/>
            <a:ext cx="8682355" cy="1143000"/>
          </a:xfrm>
        </p:spPr>
        <p:txBody>
          <a:bodyPr/>
          <a:lstStyle/>
          <a:p>
            <a:pPr>
              <a:defRPr lang="en-us" sz="2800" b="1"/>
            </a:pPr>
            <a:r>
              <a:rPr lang="en-us" sz="2400"/>
              <a:t>Examples of nonfunctional requirements in the MHC-PMS</a:t>
            </a:r>
            <a:r>
              <a:t> </a:t>
            </a:r>
          </a:p>
        </p:txBody>
      </p:sp>
      <p:graphicFrame>
        <p:nvGraphicFramePr>
          <p:cNvPr id="3" name=""/>
          <p:cNvGraphicFramePr>
            <a:graphicFrameLocks noGrp="1"/>
          </p:cNvGraphicFramePr>
          <p:nvPr/>
        </p:nvGraphicFramePr>
        <p:xfrm>
          <a:off x="465455" y="1435100"/>
          <a:ext cx="8288655" cy="5132070"/>
        </p:xfrm>
        <a:graphic>
          <a:graphicData uri="http://schemas.openxmlformats.org/drawingml/2006/table">
            <a:tbl>
              <a:tblPr>
                <a:noFill/>
              </a:tblPr>
              <a:tblGrid>
                <a:gridCol w="8288655"/>
              </a:tblGrid>
              <a:tr h="5069840">
                <a:tc>
                  <a:txBody>
                    <a:bodyPr vert="horz" wrap="square" numCol="1"/>
                    <a:lstStyle/>
                    <a:p>
                      <a:pPr marL="0" marR="0" indent="0" algn="l">
                        <a:buNone/>
                        <p:prBullet>
                          <a:buNone/>
                        </p:prBullet>
                        <a:defRPr sz="2400" b="1"/>
                      </a:pPr>
                      <a:r>
                        <a:rPr lang="en-gb"/>
                        <a:t>Product requirement</a:t>
                      </a:r>
                      <a:endParaRPr lang="en-gb"/>
                    </a:p>
                    <a:p>
                      <a:pPr marL="0" marR="0" indent="0" algn="l">
                        <a:buNone/>
                        <p:prBullet>
                          <a:buNone/>
                        </p:prBullet>
                        <a:defRPr sz="2400" b="1"/>
                      </a:pPr>
                      <a:r>
                        <a:rPr lang="en-gb" b="0"/>
                        <a:t>The MHC-PMS shall be available to all clinics during normal working hours (Mon–Fri, 0830–17.30). Downtime within normal working hours shall not exceed five seconds in any one day.</a:t>
                      </a:r>
                      <a:endParaRPr lang="en-gb" b="0"/>
                    </a:p>
                    <a:p>
                      <a:pPr marL="0" marR="0" indent="0" algn="l">
                        <a:buNone/>
                        <p:prBullet>
                          <a:buNone/>
                        </p:prBullet>
                        <a:defRPr sz="2400" b="1"/>
                      </a:pPr>
                      <a:endParaRPr lang="en-gb" b="0"/>
                    </a:p>
                    <a:p>
                      <a:pPr marL="0" marR="0" indent="0" algn="l">
                        <a:buNone/>
                        <p:prBullet>
                          <a:buNone/>
                        </p:prBullet>
                        <a:defRPr sz="2400" b="1"/>
                      </a:pPr>
                      <a:r>
                        <a:rPr lang="en-gb"/>
                        <a:t>Organizational requirement</a:t>
                      </a:r>
                      <a:br/>
                      <a:r>
                        <a:rPr lang="en-gb" b="0"/>
                        <a:t>Users of the MHC-PMS system shall authenticate themselves using their health authority identity card.</a:t>
                      </a:r>
                      <a:endParaRPr lang="en-gb" b="0"/>
                    </a:p>
                    <a:p>
                      <a:pPr marL="0" marR="0" indent="0" algn="l">
                        <a:buNone/>
                        <p:prBullet>
                          <a:buNone/>
                        </p:prBullet>
                        <a:defRPr sz="2400" b="1"/>
                      </a:pPr>
                      <a:endParaRPr lang="en-gb" b="0"/>
                    </a:p>
                    <a:p>
                      <a:pPr marL="0" marR="0" indent="0" algn="l">
                        <a:buNone/>
                        <p:prBullet>
                          <a:buNone/>
                        </p:prBullet>
                        <a:defRPr sz="2400" b="1"/>
                      </a:pPr>
                      <a:r>
                        <a:rPr lang="en-gb"/>
                        <a:t>External requirement</a:t>
                      </a:r>
                      <a:br/>
                      <a:r>
                        <a:rPr lang="en-gb" b="0"/>
                        <a:t>The system shall implement patient privacy provisions as set out in HStan-03-2006-priv. </a:t>
                      </a:r>
                      <a:endParaRPr lang="en-gb" b="0"/>
                    </a:p>
                    <a:p>
                      <a:pPr marL="0" marR="0" indent="0" algn="l">
                        <a:buNone/>
                        <p:prBullet>
                          <a:buNone/>
                        </p:prBullet>
                        <a:defRPr b="1"/>
                      </a:pPr>
                      <a:endParaRPr b="0"/>
                    </a:p>
                  </a:txBody>
                  <a:tcPr anchor="ctr" marL="90170" marR="45085" marT="90170" marB="45085">
                    <a:lnL w="12700" cap="flat" cmpd="sng" algn="ctr">
                      <a:solidFill>
                        <a:schemeClr val="accent1"/>
                      </a:solidFill>
                      <a:prstDash val="solid"/>
                      <a:headEnd type="none"/>
                      <a:tailEnd type="none"/>
                    </a:lnL>
                    <a:lnR w="12700" cap="flat" cmpd="sng" algn="ctr">
                      <a:solidFill>
                        <a:schemeClr val="accent1"/>
                      </a:solidFill>
                      <a:prstDash val="solid"/>
                      <a:headEnd type="none"/>
                      <a:tailEnd type="none"/>
                    </a:lnR>
                    <a:lnT w="12700" cap="flat" cmpd="sng" algn="ctr">
                      <a:solidFill>
                        <a:schemeClr val="accent1"/>
                      </a:solidFill>
                      <a:prstDash val="solid"/>
                      <a:headEnd type="none"/>
                      <a:tailEnd type="none"/>
                    </a:lnT>
                    <a:lnB w="12700" cap="flat" cmpd="sng" algn="ctr">
                      <a:solidFill>
                        <a:schemeClr val="accent1"/>
                      </a:solidFill>
                      <a:prstDash val="solid"/>
                      <a:headEnd type="none"/>
                      <a:tailEnd type="none"/>
                    </a:lnB>
                    <a:lnTlToBr>
                      <a:noFill/>
                    </a:lnTlToBr>
                    <a:lnBlToTr>
                      <a:noFill/>
                    </a:lnBlToTr>
                    <a:solidFill>
                      <a:srgbClr val="E9EDF4"/>
                    </a:solidFill>
                  </a:tcPr>
                </a:tc>
                <a:extLst>
                  <a:ext uri="smNativeData">
                    <pr:rowheight xmlns="" xmlns:pr="smNativeData" dt="1717492510" type="min" val="5069840"/>
                  </a:ext>
                </a:extLst>
              </a:tr>
            </a:tbl>
          </a:graphicData>
        </a:graphic>
      </p:graphicFrame>
      <p:sp>
        <p:nvSpPr>
          <p:cNvPr id="4" name="Slide Number Placeholder 4"/>
          <p:cNvSpPr>
            <a:spLocks noGrp="1" noChangeArrowheads="1"/>
            <a:extLst>
              <a:ext uri="smNativeData">
                <pr:smNativeData xmlns:pr="smNativeData" val="SMDATA_13_HtteZhMAAAAlAAAAZAAAAA0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QKAAAGycAAHA1AABZKQAAEAAAACYAAAAIAAAAAAAAAAAAAAA="/>
              </a:ext>
            </a:extLst>
          </p:cNvSpPr>
          <p:nvPr>
            <p:ph type="sldNum" sz="quarter" idx="12"/>
          </p:nvPr>
        </p:nvSpPr>
        <p:spPr/>
        <p:txBody>
          <a:bodyPr/>
          <a:lstStyle/>
          <a:p>
            <a:pPr>
              <a:defRPr lang="en-us"/>
            </a:pPr>
            <a:fld id="{C095632D-2BA3-3DB3-EDD0-DDE60B9E1B88}" type="slidenum">
              <a:t>19</a:t>
            </a:fld>
          </a:p>
        </p:txBody>
      </p:sp>
    </p:spTree>
  </p:cSld>
  <p:clrMapOvr>
    <a:masterClrMapping/>
  </p:clrMapOvr>
  <p:timing>
    <p:tnLst>
      <p:par>
        <p:cTn id="1" dur="indefinite" restart="never" nodeType="tmRoot"/>
      </p:par>
    </p:tnLst>
  </p:timing>
  <p:hf hdr="0" ftr="0" dt="0">
    <p:prHF dtFmt="0" ftrStr="Chapter 4 Requirements engineering"/>
  </p:hf>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HtteZhMAAAAlAAAAZAAAAA0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B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eAgAAtgAAAGUXAADhAwAAAAAAACYAAAAIAAAAAQAAAAAAAAA="/>
              </a:ext>
            </a:extLst>
          </p:cNvSpPr>
          <p:nvPr>
            <p:ph type="title"/>
          </p:nvPr>
        </p:nvSpPr>
        <p:spPr>
          <a:xfrm>
            <a:off x="425450" y="115570"/>
            <a:ext cx="3377565" cy="514985"/>
          </a:xfrm>
        </p:spPr>
        <p:txBody>
          <a:bodyPr/>
          <a:lstStyle/>
          <a:p>
            <a:pPr algn="l">
              <a:defRPr lang="en-us" sz="2400" b="1"/>
            </a:pPr>
            <a:r>
              <a:t>Objectives</a:t>
            </a:r>
          </a:p>
        </p:txBody>
      </p:sp>
      <p:sp>
        <p:nvSpPr>
          <p:cNvPr id="3" name="Content Placeholder 2"/>
          <p:cNvSpPr>
            <a:spLocks noGrp="1" noChangeArrowheads="1"/>
            <a:extLst>
              <a:ext uri="smNativeData">
                <pr:smNativeData xmlns:pr="smNativeData" val="SMDATA_13_HtteZhMAAAAlAAAAZAAAAA0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ABAAAAMwcAAJ43AACTMQAAAAAAACYAAAAIAAAAAQAAAAAAAAA="/>
              </a:ext>
            </a:extLst>
          </p:cNvSpPr>
          <p:nvPr>
            <p:ph type="body" idx="1"/>
          </p:nvPr>
        </p:nvSpPr>
        <p:spPr>
          <a:xfrm>
            <a:off x="635" y="1170305"/>
            <a:ext cx="9040495" cy="6888480"/>
          </a:xfrm>
        </p:spPr>
        <p:txBody>
          <a:bodyPr/>
          <a:lstStyle/>
          <a:p>
            <a:pPr marL="179705" marR="0" indent="-251460" algn="l" defTabSz="914400">
              <a:hyphen val="1"/>
              <a:lnSpc>
                <a:spcPct val="100000"/>
              </a:lnSpc>
              <a:spcBef>
                <a:spcPts val="0"/>
              </a:spcBef>
              <a:spcAft>
                <a:spcPts val="0"/>
              </a:spcAft>
              <a:buClrTx/>
              <a:buSzTx/>
              <a:buFontTx/>
              <a:buChar char="•"/>
              <p:prBullet>
                <a:buChar char="•">
                  <a:pos y="0"/>
                  <a:buClrTx/>
                  <a:buSzTx/>
                  <a:buFontTx/>
                </a:buChar>
              </p:prBullet>
              <a:tabLst>
                <a:tab pos="71755" algn="l"/>
              </a:tabLst>
              <a:defRPr lang="en-us" sz="1400">
                <a:solidFill>
                  <a:srgbClr val="000000"/>
                </a:solidFill>
                <a:uFill>
                  <a:solidFill>
                    <a:srgbClr val="000000"/>
                  </a:solidFill>
                </a:uFill>
                <a:latin typeface="Carlito" pitchFamily="1" charset="0"/>
                <a:ea typeface="Carlito" pitchFamily="1" charset="0"/>
                <a:cs typeface="Carlito" pitchFamily="1" charset="0"/>
              </a:defRPr>
            </a:pPr>
          </a:p>
          <a:p>
            <a:pPr marL="465455" marR="0" algn="l" defTabSz="914400">
              <a:hyphen val="1"/>
              <a:lnSpc>
                <a:spcPct val="100000"/>
              </a:lnSpc>
              <a:spcBef>
                <a:spcPts val="0"/>
              </a:spcBef>
              <a:spcAft>
                <a:spcPts val="0"/>
              </a:spcAft>
              <a:buClrTx/>
              <a:buSzTx/>
              <a:buFontTx/>
              <a:buAutoNum type="arabicPeriod" startAt="1"/>
              <p:prBullet>
                <a:buAutoNum type="ordinal" startAt="1">
                  <a:pos y="0"/>
                  <a:buClrTx/>
                  <a:buSzTx/>
                  <a:buFontTx/>
                </a:buAutoNum>
              </p:prBullet>
              <a:tabLst/>
              <a:defRPr lang="en-us" sz="2400">
                <a:uFill>
                  <a:solidFill>
                    <a:srgbClr val="000000"/>
                  </a:solidFill>
                </a:uFill>
              </a:defRPr>
            </a:pPr>
            <a:r>
              <a:t>Discuss the Basic concepts of functional and non functional requirements.</a:t>
            </a:r>
          </a:p>
          <a:p>
            <a:pPr marL="465455" marR="0" algn="l" defTabSz="914400">
              <a:hyphen val="1"/>
              <a:lnSpc>
                <a:spcPct val="100000"/>
              </a:lnSpc>
              <a:spcBef>
                <a:spcPts val="0"/>
              </a:spcBef>
              <a:spcAft>
                <a:spcPts val="0"/>
              </a:spcAft>
              <a:buClrTx/>
              <a:buSzTx/>
              <a:buFontTx/>
              <a:buAutoNum type="arabicPeriod" startAt="1"/>
              <p:prBullet>
                <a:buAutoNum type="ordinal" startAt="1">
                  <a:pos y="0"/>
                  <a:buClrTx/>
                  <a:buSzTx/>
                  <a:buFontTx/>
                </a:buAutoNum>
              </p:prBullet>
              <a:tabLst/>
              <a:defRPr lang="en-us" sz="2400">
                <a:uFill>
                  <a:solidFill>
                    <a:srgbClr val="000000"/>
                  </a:solidFill>
                </a:uFill>
              </a:defRPr>
            </a:pPr>
          </a:p>
          <a:p>
            <a:pPr marL="465455" marR="0" algn="l" defTabSz="914400">
              <a:hyphen val="1"/>
              <a:lnSpc>
                <a:spcPct val="100000"/>
              </a:lnSpc>
              <a:spcBef>
                <a:spcPts val="0"/>
              </a:spcBef>
              <a:spcAft>
                <a:spcPts val="0"/>
              </a:spcAft>
              <a:buClrTx/>
              <a:buSzTx/>
              <a:buFontTx/>
              <a:buAutoNum type="arabicPeriod" startAt="1"/>
              <p:prBullet>
                <a:buAutoNum type="ordinal" startAt="1">
                  <a:pos y="0"/>
                  <a:buClrTx/>
                  <a:buSzTx/>
                  <a:buFontTx/>
                </a:buAutoNum>
              </p:prBullet>
              <a:tabLst/>
              <a:defRPr lang="en-us" sz="2400">
                <a:uFill>
                  <a:solidFill>
                    <a:srgbClr val="000000"/>
                  </a:solidFill>
                </a:uFill>
              </a:defRPr>
            </a:pPr>
            <a:r>
              <a:t>Discuss the Importance and impact of both types of requirements on the software development lifecycle.</a:t>
            </a:r>
          </a:p>
          <a:p>
            <a:pPr marL="465455" marR="0" algn="l" defTabSz="914400">
              <a:hyphen val="1"/>
              <a:lnSpc>
                <a:spcPct val="100000"/>
              </a:lnSpc>
              <a:spcBef>
                <a:spcPts val="0"/>
              </a:spcBef>
              <a:spcAft>
                <a:spcPts val="0"/>
              </a:spcAft>
              <a:buClrTx/>
              <a:buSzTx/>
              <a:buFontTx/>
              <a:buAutoNum type="arabicPeriod" startAt="1"/>
              <p:prBullet>
                <a:buAutoNum type="ordinal" startAt="1">
                  <a:pos y="0"/>
                  <a:buClrTx/>
                  <a:buSzTx/>
                  <a:buFontTx/>
                </a:buAutoNum>
              </p:prBullet>
              <a:tabLst/>
              <a:defRPr lang="en-us" sz="2400">
                <a:uFill>
                  <a:solidFill>
                    <a:srgbClr val="000000"/>
                  </a:solidFill>
                </a:uFill>
              </a:defRPr>
            </a:pPr>
          </a:p>
          <a:p>
            <a:pPr marL="465455" marR="0" algn="l" defTabSz="914400">
              <a:hyphen val="1"/>
              <a:lnSpc>
                <a:spcPct val="100000"/>
              </a:lnSpc>
              <a:spcBef>
                <a:spcPts val="0"/>
              </a:spcBef>
              <a:spcAft>
                <a:spcPts val="0"/>
              </a:spcAft>
              <a:buClrTx/>
              <a:buSzTx/>
              <a:buFontTx/>
              <a:buAutoNum type="arabicPeriod" startAt="1"/>
              <p:prBullet>
                <a:buAutoNum type="ordinal" startAt="1">
                  <a:pos y="0"/>
                  <a:buClrTx/>
                  <a:buSzTx/>
                  <a:buFontTx/>
                </a:buAutoNum>
              </p:prBullet>
              <a:tabLst/>
              <a:defRPr lang="en-us" sz="2400">
                <a:uFill>
                  <a:solidFill>
                    <a:srgbClr val="000000"/>
                  </a:solidFill>
                </a:uFill>
              </a:defRPr>
            </a:pPr>
            <a:r>
              <a:t>Discuss the techniques and best practices for specifying and documenting these requirements.</a:t>
            </a:r>
          </a:p>
          <a:p>
            <a:pPr marL="465455" marR="0" algn="l" defTabSz="914400">
              <a:hyphen val="1"/>
              <a:lnSpc>
                <a:spcPct val="100000"/>
              </a:lnSpc>
              <a:spcBef>
                <a:spcPts val="0"/>
              </a:spcBef>
              <a:spcAft>
                <a:spcPts val="0"/>
              </a:spcAft>
              <a:buClrTx/>
              <a:buSzTx/>
              <a:buFontTx/>
              <a:buAutoNum type="arabicPeriod" startAt="1"/>
              <p:prBullet>
                <a:buAutoNum type="ordinal" startAt="1">
                  <a:pos y="0"/>
                  <a:buClrTx/>
                  <a:buSzTx/>
                  <a:buFontTx/>
                </a:buAutoNum>
              </p:prBullet>
              <a:tabLst/>
              <a:defRPr lang="en-us" sz="2400">
                <a:uFill>
                  <a:solidFill>
                    <a:srgbClr val="000000"/>
                  </a:solidFill>
                </a:uFill>
              </a:defRPr>
            </a:pPr>
          </a:p>
          <a:p>
            <a:pPr marL="465455" marR="0" algn="l" defTabSz="914400">
              <a:hyphen val="1"/>
              <a:lnSpc>
                <a:spcPct val="100000"/>
              </a:lnSpc>
              <a:spcBef>
                <a:spcPts val="0"/>
              </a:spcBef>
              <a:spcAft>
                <a:spcPts val="0"/>
              </a:spcAft>
              <a:buClrTx/>
              <a:buSzTx/>
              <a:buFontTx/>
              <a:buAutoNum type="arabicPeriod" startAt="1"/>
              <p:prBullet>
                <a:buAutoNum type="ordinal" startAt="1">
                  <a:pos y="0"/>
                  <a:buClrTx/>
                  <a:buSzTx/>
                  <a:buFontTx/>
                </a:buAutoNum>
              </p:prBullet>
              <a:tabLst/>
              <a:defRPr lang="en-us" sz="2400">
                <a:uFill>
                  <a:solidFill>
                    <a:srgbClr val="000000"/>
                  </a:solidFill>
                </a:uFill>
              </a:defRPr>
            </a:pPr>
            <a:r>
              <a:t>Discuss real-world examples and case studies to illustrate the application of functional and non-functional requirements.</a:t>
            </a:r>
          </a:p>
          <a:p>
            <a:pPr>
              <a:defRPr lang="en-us"/>
            </a:pPr>
          </a:p>
          <a:p>
            <a:pPr>
              <a:defRPr lang="en-us"/>
            </a:pPr>
          </a:p>
        </p:txBody>
      </p:sp>
      <p:sp>
        <p:nvSpPr>
          <p:cNvPr id="4" name="Slide Number Placeholder 3"/>
          <p:cNvSpPr>
            <a:spLocks noGrp="1" noChangeArrowheads="1"/>
            <a:extLst>
              <a:ext uri="smNativeData">
                <pr:smNativeData xmlns:pr="smNativeData" val="SMDATA_13_HtteZhMAAAAlAAAAZAAAAA0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QKAAAGycAAHA1AABZKQAAEAAAACYAAAAIAAAAAAAAAAAAAAA="/>
              </a:ext>
            </a:extLst>
          </p:cNvSpPr>
          <p:nvPr>
            <p:ph type="sldNum" sz="quarter" idx="12"/>
          </p:nvPr>
        </p:nvSpPr>
        <p:spPr/>
        <p:txBody>
          <a:bodyPr/>
          <a:lstStyle/>
          <a:p>
            <a:pPr>
              <a:defRPr lang="en-us"/>
            </a:pPr>
            <a:fld id="{C095632D-E0D3-41CE-9DAC-169B76E26B43}" type="slidenum">
              <a:t>2</a:t>
            </a:fld>
          </a:p>
        </p:txBody>
      </p:sp>
    </p:spTree>
  </p:cSld>
  <p:clrMapOvr>
    <a:masterClrMapping/>
  </p:clrMapOvr>
  <p:timing>
    <p:tnLst>
      <p:par>
        <p:cTn id="1" dur="indefinite" restart="never" nodeType="tmRoot"/>
      </p:par>
    </p:tnLst>
  </p:timing>
  <p:hf hdr="0" ftr="0" dt="0">
    <p:prHF dtFmt="0" ftrStr="Chapter 4 Requirements engineering"/>
  </p:hf>
</p:sld>
</file>

<file path=ppt/slides/slide2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HtteZhMAAAAlAAAAZAAAAA0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iAAAA//////E4AAC9BQAAAAAAACYAAAAIAAAAAQAAAAAAAAA="/>
              </a:ext>
            </a:extLst>
          </p:cNvSpPr>
          <p:nvPr>
            <p:ph type="title"/>
          </p:nvPr>
        </p:nvSpPr>
        <p:spPr>
          <a:xfrm>
            <a:off x="143510" y="-635"/>
            <a:ext cx="9112885" cy="933450"/>
          </a:xfrm>
        </p:spPr>
        <p:txBody>
          <a:bodyPr/>
          <a:lstStyle/>
          <a:p>
            <a:pPr>
              <a:defRPr lang="en-us" sz="3000" b="1"/>
            </a:pPr>
            <a:r>
              <a:t>Metrics for specifying nonfunctional requirements</a:t>
            </a:r>
          </a:p>
        </p:txBody>
      </p:sp>
      <p:graphicFrame>
        <p:nvGraphicFramePr>
          <p:cNvPr id="3" name=""/>
          <p:cNvGraphicFramePr>
            <a:graphicFrameLocks noGrp="1"/>
          </p:cNvGraphicFramePr>
          <p:nvPr/>
        </p:nvGraphicFramePr>
        <p:xfrm>
          <a:off x="416560" y="1076325"/>
          <a:ext cx="8050530" cy="5617210"/>
        </p:xfrm>
        <a:graphic>
          <a:graphicData uri="http://schemas.openxmlformats.org/drawingml/2006/table">
            <a:tbl>
              <a:tblPr>
                <a:noFill/>
              </a:tblPr>
              <a:tblGrid>
                <a:gridCol w="3119755"/>
                <a:gridCol w="4930775"/>
              </a:tblGrid>
              <a:tr h="712470">
                <a:tc>
                  <a:txBody>
                    <a:bodyPr vert="horz" wrap="square" numCol="1"/>
                    <a:lstStyle/>
                    <a:p>
                      <a:pPr marL="0" marR="0" indent="0" algn="just" defTabSz="457200">
                        <a:lnSpc>
                          <a:spcPct val="100000"/>
                        </a:lnSpc>
                        <a:spcBef>
                          <a:spcPts val="0"/>
                        </a:spcBef>
                        <a:spcAft>
                          <a:spcPts val="0"/>
                        </a:spcAft>
                        <a:buNone/>
                        <p:prBullet>
                          <a:buNone/>
                        </p:prBullet>
                        <a:tabLst/>
                      </a:pPr>
                      <a:r>
                        <a:rPr lang="en-gb" sz="1600" b="1">
                          <a:solidFill>
                            <a:srgbClr val="000000"/>
                          </a:solidFill>
                        </a:rPr>
                        <a:t>Property</a:t>
                      </a:r>
                      <a:endParaRPr lang="en-gb" sz="1600" b="1">
                        <a:solidFill>
                          <a:srgbClr val="000000"/>
                        </a:solidFill>
                      </a:endParaRPr>
                    </a:p>
                  </a:txBody>
                  <a:tcPr anchor="ctr" marL="73025" marR="91440" marT="73025" marB="91440">
                    <a:lnL w="12700" cap="flat" cmpd="sng" algn="ctr">
                      <a:solidFill>
                        <a:schemeClr val="bg1"/>
                      </a:solidFill>
                      <a:prstDash val="solid"/>
                      <a:headEnd type="none"/>
                      <a:tailEnd type="none"/>
                    </a:lnL>
                    <a:lnR w="12700" cap="flat" cmpd="sng" algn="ctr">
                      <a:solidFill>
                        <a:schemeClr val="bg1"/>
                      </a:solidFill>
                      <a:prstDash val="solid"/>
                      <a:headEnd type="none"/>
                      <a:tailEnd type="none"/>
                    </a:lnR>
                    <a:lnT w="12700" cap="flat" cmpd="sng" algn="ctr">
                      <a:solidFill>
                        <a:schemeClr val="bg1"/>
                      </a:solidFill>
                      <a:prstDash val="solid"/>
                      <a:headEnd type="none"/>
                      <a:tailEnd type="none"/>
                    </a:lnT>
                    <a:lnB w="38100" cap="flat" cmpd="sng" algn="ctr">
                      <a:solidFill>
                        <a:schemeClr val="bg1"/>
                      </a:solidFill>
                      <a:prstDash val="solid"/>
                      <a:headEnd type="none"/>
                      <a:tailEnd type="none"/>
                    </a:lnB>
                    <a:lnTlToBr>
                      <a:noFill/>
                    </a:lnTlToBr>
                    <a:lnBlToTr>
                      <a:noFill/>
                    </a:lnBlToTr>
                    <a:solidFill>
                      <a:schemeClr val="accent1"/>
                    </a:solidFill>
                  </a:tcPr>
                </a:tc>
                <a:tc>
                  <a:txBody>
                    <a:bodyPr vert="horz" wrap="square" numCol="1"/>
                    <a:lstStyle/>
                    <a:p>
                      <a:pPr marL="0" marR="0" indent="0" algn="just" defTabSz="457200">
                        <a:lnSpc>
                          <a:spcPct val="100000"/>
                        </a:lnSpc>
                        <a:spcBef>
                          <a:spcPts val="0"/>
                        </a:spcBef>
                        <a:spcAft>
                          <a:spcPts val="0"/>
                        </a:spcAft>
                        <a:buNone/>
                        <p:prBullet>
                          <a:buNone/>
                        </p:prBullet>
                        <a:tabLst/>
                      </a:pPr>
                      <a:r>
                        <a:rPr lang="en-gb" sz="1600" b="1">
                          <a:solidFill>
                            <a:srgbClr val="000000"/>
                          </a:solidFill>
                        </a:rPr>
                        <a:t>Measure</a:t>
                      </a:r>
                      <a:endParaRPr lang="en-gb" sz="1600" b="1">
                        <a:solidFill>
                          <a:srgbClr val="000000"/>
                        </a:solidFill>
                      </a:endParaRPr>
                    </a:p>
                  </a:txBody>
                  <a:tcPr anchor="ctr" marL="73025" marR="91440" marT="73025" marB="91440">
                    <a:lnL w="12700" cap="flat" cmpd="sng" algn="ctr">
                      <a:solidFill>
                        <a:schemeClr val="bg1"/>
                      </a:solidFill>
                      <a:prstDash val="solid"/>
                      <a:headEnd type="none"/>
                      <a:tailEnd type="none"/>
                    </a:lnL>
                    <a:lnR w="12700" cap="flat" cmpd="sng" algn="ctr">
                      <a:solidFill>
                        <a:schemeClr val="bg1"/>
                      </a:solidFill>
                      <a:prstDash val="solid"/>
                      <a:headEnd type="none"/>
                      <a:tailEnd type="none"/>
                    </a:lnR>
                    <a:lnT w="12700" cap="flat" cmpd="sng" algn="ctr">
                      <a:solidFill>
                        <a:schemeClr val="bg1"/>
                      </a:solidFill>
                      <a:prstDash val="solid"/>
                      <a:headEnd type="none"/>
                      <a:tailEnd type="none"/>
                    </a:lnT>
                    <a:lnB w="38100" cap="flat" cmpd="sng" algn="ctr">
                      <a:solidFill>
                        <a:schemeClr val="bg1"/>
                      </a:solidFill>
                      <a:prstDash val="solid"/>
                      <a:headEnd type="none"/>
                      <a:tailEnd type="none"/>
                    </a:lnB>
                    <a:lnTlToBr>
                      <a:noFill/>
                    </a:lnTlToBr>
                    <a:lnBlToTr>
                      <a:noFill/>
                    </a:lnBlToTr>
                    <a:solidFill>
                      <a:schemeClr val="accent1"/>
                    </a:solidFill>
                  </a:tcPr>
                </a:tc>
                <a:extLst>
                  <a:ext uri="smNativeData">
                    <pr:rowheight xmlns="" xmlns:pr="smNativeData" dt="1717492510" type="min" val="712470"/>
                  </a:ext>
                </a:extLst>
              </a:tr>
              <a:tr h="712470">
                <a:tc>
                  <a:txBody>
                    <a:bodyPr vert="horz" wrap="square" numCol="1"/>
                    <a:lstStyle/>
                    <a:p>
                      <a:pPr marL="0" marR="0" indent="0" algn="just" defTabSz="457200">
                        <a:lnSpc>
                          <a:spcPct val="100000"/>
                        </a:lnSpc>
                        <a:spcBef>
                          <a:spcPts val="0"/>
                        </a:spcBef>
                        <a:spcAft>
                          <a:spcPts val="0"/>
                        </a:spcAft>
                        <a:buNone/>
                        <p:prBullet>
                          <a:buNone/>
                        </p:prBullet>
                        <a:tabLst/>
                      </a:pPr>
                      <a:r>
                        <a:rPr lang="en-gb" sz="1600">
                          <a:solidFill>
                            <a:srgbClr val="000000"/>
                          </a:solidFill>
                        </a:rPr>
                        <a:t>Speed</a:t>
                      </a:r>
                      <a:endParaRPr lang="en-gb" sz="1600">
                        <a:solidFill>
                          <a:srgbClr val="000000"/>
                        </a:solidFill>
                      </a:endParaRPr>
                    </a:p>
                  </a:txBody>
                  <a:tcPr anchor="ctr" marL="73025" marR="0" marT="73025" marB="91440">
                    <a:lnL w="12700" cap="flat" cmpd="sng" algn="ctr">
                      <a:solidFill>
                        <a:schemeClr val="bg1"/>
                      </a:solidFill>
                      <a:prstDash val="solid"/>
                      <a:headEnd type="none"/>
                      <a:tailEnd type="none"/>
                    </a:lnL>
                    <a:lnR w="12700" cap="flat" cmpd="sng" algn="ctr">
                      <a:solidFill>
                        <a:schemeClr val="bg1"/>
                      </a:solidFill>
                      <a:prstDash val="solid"/>
                      <a:headEnd type="none"/>
                      <a:tailEnd type="none"/>
                    </a:lnR>
                    <a:lnT w="38100" cap="flat" cmpd="sng" algn="ctr">
                      <a:solidFill>
                        <a:schemeClr val="bg1"/>
                      </a:solidFill>
                      <a:prstDash val="solid"/>
                      <a:headEnd type="none"/>
                      <a:tailEnd type="none"/>
                    </a:lnT>
                    <a:lnB w="12700" cap="flat" cmpd="sng" algn="ctr">
                      <a:solidFill>
                        <a:schemeClr val="bg1"/>
                      </a:solidFill>
                      <a:prstDash val="solid"/>
                      <a:headEnd type="none"/>
                      <a:tailEnd type="none"/>
                    </a:lnB>
                    <a:lnTlToBr>
                      <a:noFill/>
                    </a:lnTlToBr>
                    <a:lnBlToTr>
                      <a:noFill/>
                    </a:lnBlToTr>
                    <a:solidFill>
                      <a:srgbClr val="D0D8E8"/>
                    </a:solidFill>
                  </a:tcPr>
                </a:tc>
                <a:tc>
                  <a:txBody>
                    <a:bodyPr vert="horz" wrap="square" numCol="1"/>
                    <a:lstStyle/>
                    <a:p>
                      <a:pPr marL="0" marR="0" indent="0" algn="just" defTabSz="457200">
                        <a:lnSpc>
                          <a:spcPct val="100000"/>
                        </a:lnSpc>
                        <a:spcBef>
                          <a:spcPts val="0"/>
                        </a:spcBef>
                        <a:spcAft>
                          <a:spcPts val="0"/>
                        </a:spcAft>
                        <a:buNone/>
                        <p:prBullet>
                          <a:buNone/>
                        </p:prBullet>
                        <a:tabLst/>
                      </a:pPr>
                      <a:r>
                        <a:rPr lang="en-gb" sz="1600">
                          <a:solidFill>
                            <a:srgbClr val="000000"/>
                          </a:solidFill>
                        </a:rPr>
                        <a:t>Processed transactions/second</a:t>
                      </a:r>
                      <a:endParaRPr lang="en-gb" sz="1600">
                        <a:solidFill>
                          <a:srgbClr val="000000"/>
                        </a:solidFill>
                      </a:endParaRPr>
                    </a:p>
                    <a:p>
                      <a:pPr marL="0" marR="0" indent="0" algn="just" defTabSz="457200">
                        <a:lnSpc>
                          <a:spcPct val="100000"/>
                        </a:lnSpc>
                        <a:spcBef>
                          <a:spcPts val="0"/>
                        </a:spcBef>
                        <a:spcAft>
                          <a:spcPts val="0"/>
                        </a:spcAft>
                        <a:buNone/>
                        <p:prBullet>
                          <a:buNone/>
                        </p:prBullet>
                        <a:tabLst/>
                      </a:pPr>
                      <a:r>
                        <a:rPr lang="en-gb" sz="1600">
                          <a:solidFill>
                            <a:srgbClr val="000000"/>
                          </a:solidFill>
                        </a:rPr>
                        <a:t>User/event response time</a:t>
                      </a:r>
                      <a:endParaRPr lang="en-gb" sz="1600">
                        <a:solidFill>
                          <a:srgbClr val="000000"/>
                        </a:solidFill>
                      </a:endParaRPr>
                    </a:p>
                    <a:p>
                      <a:pPr marL="0" marR="0" indent="0" algn="just" defTabSz="457200">
                        <a:lnSpc>
                          <a:spcPct val="100000"/>
                        </a:lnSpc>
                        <a:spcBef>
                          <a:spcPts val="0"/>
                        </a:spcBef>
                        <a:spcAft>
                          <a:spcPts val="0"/>
                        </a:spcAft>
                        <a:buNone/>
                        <p:prBullet>
                          <a:buNone/>
                        </p:prBullet>
                        <a:tabLst/>
                      </a:pPr>
                      <a:r>
                        <a:rPr lang="en-gb" sz="1600">
                          <a:solidFill>
                            <a:srgbClr val="000000"/>
                          </a:solidFill>
                        </a:rPr>
                        <a:t>Screen refresh time</a:t>
                      </a:r>
                      <a:endParaRPr lang="en-gb" sz="1600">
                        <a:solidFill>
                          <a:srgbClr val="000000"/>
                        </a:solidFill>
                      </a:endParaRPr>
                    </a:p>
                  </a:txBody>
                  <a:tcPr anchor="ctr" marL="73025" marR="0" marT="73025" marB="91440">
                    <a:lnL w="12700" cap="flat" cmpd="sng" algn="ctr">
                      <a:solidFill>
                        <a:schemeClr val="bg1"/>
                      </a:solidFill>
                      <a:prstDash val="solid"/>
                      <a:headEnd type="none"/>
                      <a:tailEnd type="none"/>
                    </a:lnL>
                    <a:lnR w="12700" cap="flat" cmpd="sng" algn="ctr">
                      <a:solidFill>
                        <a:schemeClr val="bg1"/>
                      </a:solidFill>
                      <a:prstDash val="solid"/>
                      <a:headEnd type="none"/>
                      <a:tailEnd type="none"/>
                    </a:lnR>
                    <a:lnT w="38100" cap="flat" cmpd="sng" algn="ctr">
                      <a:solidFill>
                        <a:schemeClr val="bg1"/>
                      </a:solidFill>
                      <a:prstDash val="solid"/>
                      <a:headEnd type="none"/>
                      <a:tailEnd type="none"/>
                    </a:lnT>
                    <a:lnB w="12700" cap="flat" cmpd="sng" algn="ctr">
                      <a:solidFill>
                        <a:schemeClr val="bg1"/>
                      </a:solidFill>
                      <a:prstDash val="solid"/>
                      <a:headEnd type="none"/>
                      <a:tailEnd type="none"/>
                    </a:lnB>
                    <a:lnTlToBr>
                      <a:noFill/>
                    </a:lnTlToBr>
                    <a:lnBlToTr>
                      <a:noFill/>
                    </a:lnBlToTr>
                    <a:solidFill>
                      <a:srgbClr val="D0D8E8"/>
                    </a:solidFill>
                  </a:tcPr>
                </a:tc>
                <a:extLst>
                  <a:ext uri="smNativeData">
                    <pr:rowheight xmlns="" xmlns:pr="smNativeData" dt="1717492510" type="min" val="712470"/>
                  </a:ext>
                </a:extLst>
              </a:tr>
              <a:tr h="712470">
                <a:tc>
                  <a:txBody>
                    <a:bodyPr vert="horz" wrap="square" numCol="1"/>
                    <a:lstStyle/>
                    <a:p>
                      <a:pPr marL="0" marR="0" indent="0" algn="just" defTabSz="457200">
                        <a:lnSpc>
                          <a:spcPct val="100000"/>
                        </a:lnSpc>
                        <a:spcBef>
                          <a:spcPts val="0"/>
                        </a:spcBef>
                        <a:spcAft>
                          <a:spcPts val="0"/>
                        </a:spcAft>
                        <a:buNone/>
                        <p:prBullet>
                          <a:buNone/>
                        </p:prBullet>
                        <a:tabLst/>
                      </a:pPr>
                      <a:r>
                        <a:rPr lang="en-gb" sz="1600">
                          <a:solidFill>
                            <a:srgbClr val="000000"/>
                          </a:solidFill>
                        </a:rPr>
                        <a:t>Size</a:t>
                      </a:r>
                      <a:endParaRPr lang="en-gb" sz="1600">
                        <a:solidFill>
                          <a:srgbClr val="000000"/>
                        </a:solidFill>
                      </a:endParaRPr>
                    </a:p>
                  </a:txBody>
                  <a:tcPr anchor="ctr" marL="73025" marR="0" marT="73025" marB="91440">
                    <a:lnL w="12700" cap="flat" cmpd="sng" algn="ctr">
                      <a:solidFill>
                        <a:schemeClr val="bg1"/>
                      </a:solidFill>
                      <a:prstDash val="solid"/>
                      <a:headEnd type="none"/>
                      <a:tailEnd type="none"/>
                    </a:lnL>
                    <a:lnR w="12700" cap="flat" cmpd="sng" algn="ctr">
                      <a:solidFill>
                        <a:schemeClr val="bg1"/>
                      </a:solidFill>
                      <a:prstDash val="solid"/>
                      <a:headEnd type="none"/>
                      <a:tailEnd type="none"/>
                    </a:lnR>
                    <a:lnT w="12700" cap="flat" cmpd="sng" algn="ctr">
                      <a:solidFill>
                        <a:schemeClr val="bg1"/>
                      </a:solidFill>
                      <a:prstDash val="solid"/>
                      <a:headEnd type="none"/>
                      <a:tailEnd type="none"/>
                    </a:lnT>
                    <a:lnB w="12700" cap="flat" cmpd="sng" algn="ctr">
                      <a:solidFill>
                        <a:schemeClr val="bg1"/>
                      </a:solidFill>
                      <a:prstDash val="solid"/>
                      <a:headEnd type="none"/>
                      <a:tailEnd type="none"/>
                    </a:lnB>
                    <a:lnTlToBr>
                      <a:noFill/>
                    </a:lnTlToBr>
                    <a:lnBlToTr>
                      <a:noFill/>
                    </a:lnBlToTr>
                    <a:solidFill>
                      <a:srgbClr val="E9EDF4"/>
                    </a:solidFill>
                  </a:tcPr>
                </a:tc>
                <a:tc>
                  <a:txBody>
                    <a:bodyPr vert="horz" wrap="square" numCol="1"/>
                    <a:lstStyle/>
                    <a:p>
                      <a:pPr marL="0" marR="0" indent="0" algn="just" defTabSz="457200">
                        <a:lnSpc>
                          <a:spcPct val="100000"/>
                        </a:lnSpc>
                        <a:spcBef>
                          <a:spcPts val="0"/>
                        </a:spcBef>
                        <a:spcAft>
                          <a:spcPts val="0"/>
                        </a:spcAft>
                        <a:buNone/>
                        <p:prBullet>
                          <a:buNone/>
                        </p:prBullet>
                        <a:tabLst/>
                      </a:pPr>
                      <a:r>
                        <a:rPr lang="en-gb" sz="1600">
                          <a:solidFill>
                            <a:srgbClr val="000000"/>
                          </a:solidFill>
                        </a:rPr>
                        <a:t>Mbytes</a:t>
                      </a:r>
                      <a:endParaRPr lang="en-gb" sz="1600">
                        <a:solidFill>
                          <a:srgbClr val="000000"/>
                        </a:solidFill>
                      </a:endParaRPr>
                    </a:p>
                    <a:p>
                      <a:pPr marL="0" marR="0" indent="0" algn="just" defTabSz="457200">
                        <a:lnSpc>
                          <a:spcPct val="100000"/>
                        </a:lnSpc>
                        <a:spcBef>
                          <a:spcPts val="0"/>
                        </a:spcBef>
                        <a:spcAft>
                          <a:spcPts val="0"/>
                        </a:spcAft>
                        <a:buNone/>
                        <p:prBullet>
                          <a:buNone/>
                        </p:prBullet>
                        <a:tabLst/>
                      </a:pPr>
                      <a:r>
                        <a:rPr lang="en-gb" sz="1600">
                          <a:solidFill>
                            <a:srgbClr val="000000"/>
                          </a:solidFill>
                        </a:rPr>
                        <a:t>Number of ROM chips</a:t>
                      </a:r>
                      <a:endParaRPr lang="en-gb" sz="1600">
                        <a:solidFill>
                          <a:srgbClr val="000000"/>
                        </a:solidFill>
                      </a:endParaRPr>
                    </a:p>
                  </a:txBody>
                  <a:tcPr anchor="ctr" marL="73025" marR="0" marT="73025" marB="91440">
                    <a:lnL w="12700" cap="flat" cmpd="sng" algn="ctr">
                      <a:solidFill>
                        <a:schemeClr val="bg1"/>
                      </a:solidFill>
                      <a:prstDash val="solid"/>
                      <a:headEnd type="none"/>
                      <a:tailEnd type="none"/>
                    </a:lnL>
                    <a:lnR w="12700" cap="flat" cmpd="sng" algn="ctr">
                      <a:solidFill>
                        <a:schemeClr val="bg1"/>
                      </a:solidFill>
                      <a:prstDash val="solid"/>
                      <a:headEnd type="none"/>
                      <a:tailEnd type="none"/>
                    </a:lnR>
                    <a:lnT w="12700" cap="flat" cmpd="sng" algn="ctr">
                      <a:solidFill>
                        <a:schemeClr val="bg1"/>
                      </a:solidFill>
                      <a:prstDash val="solid"/>
                      <a:headEnd type="none"/>
                      <a:tailEnd type="none"/>
                    </a:lnT>
                    <a:lnB w="12700" cap="flat" cmpd="sng" algn="ctr">
                      <a:solidFill>
                        <a:schemeClr val="bg1"/>
                      </a:solidFill>
                      <a:prstDash val="solid"/>
                      <a:headEnd type="none"/>
                      <a:tailEnd type="none"/>
                    </a:lnB>
                    <a:lnTlToBr>
                      <a:noFill/>
                    </a:lnTlToBr>
                    <a:lnBlToTr>
                      <a:noFill/>
                    </a:lnBlToTr>
                    <a:solidFill>
                      <a:srgbClr val="E9EDF4"/>
                    </a:solidFill>
                  </a:tcPr>
                </a:tc>
                <a:extLst>
                  <a:ext uri="smNativeData">
                    <pr:rowheight xmlns="" xmlns:pr="smNativeData" dt="1717492510" type="min" val="712470"/>
                  </a:ext>
                </a:extLst>
              </a:tr>
              <a:tr h="712470">
                <a:tc>
                  <a:txBody>
                    <a:bodyPr vert="horz" wrap="square" numCol="1"/>
                    <a:lstStyle/>
                    <a:p>
                      <a:pPr marL="0" marR="0" indent="0" algn="just" defTabSz="457200">
                        <a:lnSpc>
                          <a:spcPct val="100000"/>
                        </a:lnSpc>
                        <a:spcBef>
                          <a:spcPts val="0"/>
                        </a:spcBef>
                        <a:spcAft>
                          <a:spcPts val="0"/>
                        </a:spcAft>
                        <a:buNone/>
                        <p:prBullet>
                          <a:buNone/>
                        </p:prBullet>
                        <a:tabLst/>
                      </a:pPr>
                      <a:r>
                        <a:rPr lang="en-gb" sz="1600">
                          <a:solidFill>
                            <a:srgbClr val="000000"/>
                          </a:solidFill>
                        </a:rPr>
                        <a:t>Ease of use</a:t>
                      </a:r>
                      <a:endParaRPr lang="en-gb" sz="1600">
                        <a:solidFill>
                          <a:srgbClr val="000000"/>
                        </a:solidFill>
                      </a:endParaRPr>
                    </a:p>
                  </a:txBody>
                  <a:tcPr anchor="ctr" marL="73025" marR="0" marT="73025" marB="91440">
                    <a:lnL w="12700" cap="flat" cmpd="sng" algn="ctr">
                      <a:solidFill>
                        <a:schemeClr val="bg1"/>
                      </a:solidFill>
                      <a:prstDash val="solid"/>
                      <a:headEnd type="none"/>
                      <a:tailEnd type="none"/>
                    </a:lnL>
                    <a:lnR w="12700" cap="flat" cmpd="sng" algn="ctr">
                      <a:solidFill>
                        <a:schemeClr val="bg1"/>
                      </a:solidFill>
                      <a:prstDash val="solid"/>
                      <a:headEnd type="none"/>
                      <a:tailEnd type="none"/>
                    </a:lnR>
                    <a:lnT w="12700" cap="flat" cmpd="sng" algn="ctr">
                      <a:solidFill>
                        <a:schemeClr val="bg1"/>
                      </a:solidFill>
                      <a:prstDash val="solid"/>
                      <a:headEnd type="none"/>
                      <a:tailEnd type="none"/>
                    </a:lnT>
                    <a:lnB w="12700" cap="flat" cmpd="sng" algn="ctr">
                      <a:solidFill>
                        <a:schemeClr val="bg1"/>
                      </a:solidFill>
                      <a:prstDash val="solid"/>
                      <a:headEnd type="none"/>
                      <a:tailEnd type="none"/>
                    </a:lnB>
                    <a:lnTlToBr>
                      <a:noFill/>
                    </a:lnTlToBr>
                    <a:lnBlToTr>
                      <a:noFill/>
                    </a:lnBlToTr>
                    <a:solidFill>
                      <a:srgbClr val="D0D8E8"/>
                    </a:solidFill>
                  </a:tcPr>
                </a:tc>
                <a:tc>
                  <a:txBody>
                    <a:bodyPr vert="horz" wrap="square" numCol="1"/>
                    <a:lstStyle/>
                    <a:p>
                      <a:pPr marL="0" marR="0" indent="0" algn="just" defTabSz="457200">
                        <a:lnSpc>
                          <a:spcPct val="100000"/>
                        </a:lnSpc>
                        <a:spcBef>
                          <a:spcPts val="0"/>
                        </a:spcBef>
                        <a:spcAft>
                          <a:spcPts val="0"/>
                        </a:spcAft>
                        <a:buNone/>
                        <p:prBullet>
                          <a:buNone/>
                        </p:prBullet>
                        <a:tabLst/>
                      </a:pPr>
                      <a:r>
                        <a:rPr lang="en-gb" sz="1600">
                          <a:solidFill>
                            <a:srgbClr val="000000"/>
                          </a:solidFill>
                        </a:rPr>
                        <a:t>Training time</a:t>
                      </a:r>
                      <a:endParaRPr lang="en-gb" sz="1600">
                        <a:solidFill>
                          <a:srgbClr val="000000"/>
                        </a:solidFill>
                      </a:endParaRPr>
                    </a:p>
                    <a:p>
                      <a:pPr marL="0" marR="0" indent="0" algn="just" defTabSz="457200">
                        <a:lnSpc>
                          <a:spcPct val="100000"/>
                        </a:lnSpc>
                        <a:spcBef>
                          <a:spcPts val="0"/>
                        </a:spcBef>
                        <a:spcAft>
                          <a:spcPts val="0"/>
                        </a:spcAft>
                        <a:buNone/>
                        <p:prBullet>
                          <a:buNone/>
                        </p:prBullet>
                        <a:tabLst/>
                      </a:pPr>
                      <a:r>
                        <a:rPr lang="en-gb" sz="1600">
                          <a:solidFill>
                            <a:srgbClr val="000000"/>
                          </a:solidFill>
                        </a:rPr>
                        <a:t>Number of help frames</a:t>
                      </a:r>
                      <a:endParaRPr lang="en-gb" sz="1600">
                        <a:solidFill>
                          <a:srgbClr val="000000"/>
                        </a:solidFill>
                      </a:endParaRPr>
                    </a:p>
                  </a:txBody>
                  <a:tcPr anchor="ctr" marL="73025" marR="0" marT="73025" marB="91440">
                    <a:lnL w="12700" cap="flat" cmpd="sng" algn="ctr">
                      <a:solidFill>
                        <a:schemeClr val="bg1"/>
                      </a:solidFill>
                      <a:prstDash val="solid"/>
                      <a:headEnd type="none"/>
                      <a:tailEnd type="none"/>
                    </a:lnL>
                    <a:lnR w="12700" cap="flat" cmpd="sng" algn="ctr">
                      <a:solidFill>
                        <a:schemeClr val="bg1"/>
                      </a:solidFill>
                      <a:prstDash val="solid"/>
                      <a:headEnd type="none"/>
                      <a:tailEnd type="none"/>
                    </a:lnR>
                    <a:lnT w="12700" cap="flat" cmpd="sng" algn="ctr">
                      <a:solidFill>
                        <a:schemeClr val="bg1"/>
                      </a:solidFill>
                      <a:prstDash val="solid"/>
                      <a:headEnd type="none"/>
                      <a:tailEnd type="none"/>
                    </a:lnT>
                    <a:lnB w="12700" cap="flat" cmpd="sng" algn="ctr">
                      <a:solidFill>
                        <a:schemeClr val="bg1"/>
                      </a:solidFill>
                      <a:prstDash val="solid"/>
                      <a:headEnd type="none"/>
                      <a:tailEnd type="none"/>
                    </a:lnB>
                    <a:lnTlToBr>
                      <a:noFill/>
                    </a:lnTlToBr>
                    <a:lnBlToTr>
                      <a:noFill/>
                    </a:lnBlToTr>
                    <a:solidFill>
                      <a:srgbClr val="D0D8E8"/>
                    </a:solidFill>
                  </a:tcPr>
                </a:tc>
                <a:extLst>
                  <a:ext uri="smNativeData">
                    <pr:rowheight xmlns="" xmlns:pr="smNativeData" dt="1717492510" type="min" val="712470"/>
                  </a:ext>
                </a:extLst>
              </a:tr>
              <a:tr h="712470">
                <a:tc>
                  <a:txBody>
                    <a:bodyPr vert="horz" wrap="square" numCol="1"/>
                    <a:lstStyle/>
                    <a:p>
                      <a:pPr marL="0" marR="0" indent="0" algn="l" defTabSz="457200">
                        <a:lnSpc>
                          <a:spcPct val="100000"/>
                        </a:lnSpc>
                        <a:spcBef>
                          <a:spcPts val="0"/>
                        </a:spcBef>
                        <a:spcAft>
                          <a:spcPts val="0"/>
                        </a:spcAft>
                        <a:buNone/>
                        <p:prBullet>
                          <a:buNone/>
                        </p:prBullet>
                        <a:tabLst/>
                      </a:pPr>
                      <a:r>
                        <a:rPr lang="en-gb" sz="1600">
                          <a:solidFill>
                            <a:srgbClr val="000000"/>
                          </a:solidFill>
                        </a:rPr>
                        <a:t>Reliability</a:t>
                      </a:r>
                      <a:endParaRPr lang="en-gb" sz="1600">
                        <a:solidFill>
                          <a:srgbClr val="000000"/>
                        </a:solidFill>
                      </a:endParaRPr>
                    </a:p>
                  </a:txBody>
                  <a:tcPr anchor="ctr" marL="73025" marR="0" marT="73025" marB="91440">
                    <a:lnL w="12700" cap="flat" cmpd="sng" algn="ctr">
                      <a:solidFill>
                        <a:schemeClr val="bg1"/>
                      </a:solidFill>
                      <a:prstDash val="solid"/>
                      <a:headEnd type="none"/>
                      <a:tailEnd type="none"/>
                    </a:lnL>
                    <a:lnR w="12700" cap="flat" cmpd="sng" algn="ctr">
                      <a:solidFill>
                        <a:schemeClr val="bg1"/>
                      </a:solidFill>
                      <a:prstDash val="solid"/>
                      <a:headEnd type="none"/>
                      <a:tailEnd type="none"/>
                    </a:lnR>
                    <a:lnT w="12700" cap="flat" cmpd="sng" algn="ctr">
                      <a:solidFill>
                        <a:schemeClr val="bg1"/>
                      </a:solidFill>
                      <a:prstDash val="solid"/>
                      <a:headEnd type="none"/>
                      <a:tailEnd type="none"/>
                    </a:lnT>
                    <a:lnB w="12700" cap="flat" cmpd="sng" algn="ctr">
                      <a:solidFill>
                        <a:schemeClr val="bg1"/>
                      </a:solidFill>
                      <a:prstDash val="solid"/>
                      <a:headEnd type="none"/>
                      <a:tailEnd type="none"/>
                    </a:lnB>
                    <a:lnTlToBr>
                      <a:noFill/>
                    </a:lnTlToBr>
                    <a:lnBlToTr>
                      <a:noFill/>
                    </a:lnBlToTr>
                    <a:solidFill>
                      <a:srgbClr val="E9EDF4"/>
                    </a:solidFill>
                  </a:tcPr>
                </a:tc>
                <a:tc>
                  <a:txBody>
                    <a:bodyPr vert="horz" wrap="square" numCol="1"/>
                    <a:lstStyle/>
                    <a:p>
                      <a:pPr marL="0" marR="0" indent="0" algn="just" defTabSz="457200">
                        <a:lnSpc>
                          <a:spcPct val="100000"/>
                        </a:lnSpc>
                        <a:spcBef>
                          <a:spcPts val="0"/>
                        </a:spcBef>
                        <a:spcAft>
                          <a:spcPts val="0"/>
                        </a:spcAft>
                        <a:buNone/>
                        <p:prBullet>
                          <a:buNone/>
                        </p:prBullet>
                        <a:tabLst/>
                      </a:pPr>
                      <a:r>
                        <a:rPr lang="en-gb" sz="1600">
                          <a:solidFill>
                            <a:srgbClr val="000000"/>
                          </a:solidFill>
                        </a:rPr>
                        <a:t>Mean time to failure</a:t>
                      </a:r>
                      <a:endParaRPr lang="en-gb" sz="1600">
                        <a:solidFill>
                          <a:srgbClr val="000000"/>
                        </a:solidFill>
                      </a:endParaRPr>
                    </a:p>
                    <a:p>
                      <a:pPr marL="0" marR="0" indent="0" algn="just" defTabSz="457200">
                        <a:lnSpc>
                          <a:spcPct val="100000"/>
                        </a:lnSpc>
                        <a:spcBef>
                          <a:spcPts val="0"/>
                        </a:spcBef>
                        <a:spcAft>
                          <a:spcPts val="0"/>
                        </a:spcAft>
                        <a:buNone/>
                        <p:prBullet>
                          <a:buNone/>
                        </p:prBullet>
                        <a:tabLst/>
                      </a:pPr>
                      <a:r>
                        <a:rPr lang="en-gb" sz="1600">
                          <a:solidFill>
                            <a:srgbClr val="000000"/>
                          </a:solidFill>
                        </a:rPr>
                        <a:t>Probability of unavailability</a:t>
                      </a:r>
                      <a:endParaRPr lang="en-gb" sz="1600">
                        <a:solidFill>
                          <a:srgbClr val="000000"/>
                        </a:solidFill>
                      </a:endParaRPr>
                    </a:p>
                    <a:p>
                      <a:pPr marL="0" marR="0" indent="0" algn="just" defTabSz="457200">
                        <a:lnSpc>
                          <a:spcPct val="100000"/>
                        </a:lnSpc>
                        <a:spcBef>
                          <a:spcPts val="0"/>
                        </a:spcBef>
                        <a:spcAft>
                          <a:spcPts val="0"/>
                        </a:spcAft>
                        <a:buNone/>
                        <p:prBullet>
                          <a:buNone/>
                        </p:prBullet>
                        <a:tabLst/>
                      </a:pPr>
                      <a:r>
                        <a:rPr lang="en-gb" sz="1600">
                          <a:solidFill>
                            <a:srgbClr val="000000"/>
                          </a:solidFill>
                        </a:rPr>
                        <a:t>Rate of failure occurrence</a:t>
                      </a:r>
                      <a:endParaRPr lang="en-gb" sz="1600">
                        <a:solidFill>
                          <a:srgbClr val="000000"/>
                        </a:solidFill>
                      </a:endParaRPr>
                    </a:p>
                    <a:p>
                      <a:pPr marL="0" marR="0" indent="0" algn="just" defTabSz="457200">
                        <a:lnSpc>
                          <a:spcPct val="100000"/>
                        </a:lnSpc>
                        <a:spcBef>
                          <a:spcPts val="0"/>
                        </a:spcBef>
                        <a:spcAft>
                          <a:spcPts val="0"/>
                        </a:spcAft>
                        <a:buNone/>
                        <p:prBullet>
                          <a:buNone/>
                        </p:prBullet>
                        <a:tabLst/>
                      </a:pPr>
                      <a:r>
                        <a:rPr lang="en-gb" sz="1600">
                          <a:solidFill>
                            <a:srgbClr val="000000"/>
                          </a:solidFill>
                        </a:rPr>
                        <a:t>Availability</a:t>
                      </a:r>
                      <a:endParaRPr lang="en-gb" sz="1600">
                        <a:solidFill>
                          <a:srgbClr val="000000"/>
                        </a:solidFill>
                      </a:endParaRPr>
                    </a:p>
                  </a:txBody>
                  <a:tcPr anchor="ctr" marL="73025" marR="0" marT="73025" marB="91440">
                    <a:lnL w="12700" cap="flat" cmpd="sng" algn="ctr">
                      <a:solidFill>
                        <a:schemeClr val="bg1"/>
                      </a:solidFill>
                      <a:prstDash val="solid"/>
                      <a:headEnd type="none"/>
                      <a:tailEnd type="none"/>
                    </a:lnL>
                    <a:lnR w="12700" cap="flat" cmpd="sng" algn="ctr">
                      <a:solidFill>
                        <a:schemeClr val="bg1"/>
                      </a:solidFill>
                      <a:prstDash val="solid"/>
                      <a:headEnd type="none"/>
                      <a:tailEnd type="none"/>
                    </a:lnR>
                    <a:lnT w="12700" cap="flat" cmpd="sng" algn="ctr">
                      <a:solidFill>
                        <a:schemeClr val="bg1"/>
                      </a:solidFill>
                      <a:prstDash val="solid"/>
                      <a:headEnd type="none"/>
                      <a:tailEnd type="none"/>
                    </a:lnT>
                    <a:lnB w="12700" cap="flat" cmpd="sng" algn="ctr">
                      <a:solidFill>
                        <a:schemeClr val="bg1"/>
                      </a:solidFill>
                      <a:prstDash val="solid"/>
                      <a:headEnd type="none"/>
                      <a:tailEnd type="none"/>
                    </a:lnB>
                    <a:lnTlToBr>
                      <a:noFill/>
                    </a:lnTlToBr>
                    <a:lnBlToTr>
                      <a:noFill/>
                    </a:lnBlToTr>
                    <a:solidFill>
                      <a:srgbClr val="E9EDF4"/>
                    </a:solidFill>
                  </a:tcPr>
                </a:tc>
                <a:extLst>
                  <a:ext uri="smNativeData">
                    <pr:rowheight xmlns="" xmlns:pr="smNativeData" dt="1717492510" type="min" val="712470"/>
                  </a:ext>
                </a:extLst>
              </a:tr>
              <a:tr h="712470">
                <a:tc>
                  <a:txBody>
                    <a:bodyPr vert="horz" wrap="square" numCol="1"/>
                    <a:lstStyle/>
                    <a:p>
                      <a:pPr marL="0" marR="0" indent="0" algn="just" defTabSz="457200">
                        <a:lnSpc>
                          <a:spcPct val="100000"/>
                        </a:lnSpc>
                        <a:spcBef>
                          <a:spcPts val="0"/>
                        </a:spcBef>
                        <a:spcAft>
                          <a:spcPts val="0"/>
                        </a:spcAft>
                        <a:buNone/>
                        <p:prBullet>
                          <a:buNone/>
                        </p:prBullet>
                        <a:tabLst/>
                      </a:pPr>
                      <a:r>
                        <a:rPr lang="en-gb" sz="1600">
                          <a:solidFill>
                            <a:srgbClr val="000000"/>
                          </a:solidFill>
                        </a:rPr>
                        <a:t>Robustness</a:t>
                      </a:r>
                      <a:endParaRPr lang="en-gb" sz="1600">
                        <a:solidFill>
                          <a:srgbClr val="000000"/>
                        </a:solidFill>
                      </a:endParaRPr>
                    </a:p>
                  </a:txBody>
                  <a:tcPr anchor="ctr" marL="73025" marR="0" marT="73025" marB="91440">
                    <a:lnL w="12700" cap="flat" cmpd="sng" algn="ctr">
                      <a:solidFill>
                        <a:schemeClr val="bg1"/>
                      </a:solidFill>
                      <a:prstDash val="solid"/>
                      <a:headEnd type="none"/>
                      <a:tailEnd type="none"/>
                    </a:lnL>
                    <a:lnR w="12700" cap="flat" cmpd="sng" algn="ctr">
                      <a:solidFill>
                        <a:schemeClr val="bg1"/>
                      </a:solidFill>
                      <a:prstDash val="solid"/>
                      <a:headEnd type="none"/>
                      <a:tailEnd type="none"/>
                    </a:lnR>
                    <a:lnT w="12700" cap="flat" cmpd="sng" algn="ctr">
                      <a:solidFill>
                        <a:schemeClr val="bg1"/>
                      </a:solidFill>
                      <a:prstDash val="solid"/>
                      <a:headEnd type="none"/>
                      <a:tailEnd type="none"/>
                    </a:lnT>
                    <a:lnB w="12700" cap="flat" cmpd="sng" algn="ctr">
                      <a:solidFill>
                        <a:schemeClr val="bg1"/>
                      </a:solidFill>
                      <a:prstDash val="solid"/>
                      <a:headEnd type="none"/>
                      <a:tailEnd type="none"/>
                    </a:lnB>
                    <a:lnTlToBr>
                      <a:noFill/>
                    </a:lnTlToBr>
                    <a:lnBlToTr>
                      <a:noFill/>
                    </a:lnBlToTr>
                    <a:solidFill>
                      <a:srgbClr val="D0D8E8"/>
                    </a:solidFill>
                  </a:tcPr>
                </a:tc>
                <a:tc>
                  <a:txBody>
                    <a:bodyPr vert="horz" wrap="square" numCol="1"/>
                    <a:lstStyle/>
                    <a:p>
                      <a:pPr marL="0" marR="0" indent="0" algn="just" defTabSz="457200">
                        <a:lnSpc>
                          <a:spcPct val="100000"/>
                        </a:lnSpc>
                        <a:spcBef>
                          <a:spcPts val="0"/>
                        </a:spcBef>
                        <a:spcAft>
                          <a:spcPts val="0"/>
                        </a:spcAft>
                        <a:buNone/>
                        <p:prBullet>
                          <a:buNone/>
                        </p:prBullet>
                        <a:tabLst/>
                      </a:pPr>
                      <a:r>
                        <a:rPr lang="en-gb" sz="1600">
                          <a:solidFill>
                            <a:srgbClr val="000000"/>
                          </a:solidFill>
                        </a:rPr>
                        <a:t>Time to restart after failure</a:t>
                      </a:r>
                      <a:endParaRPr lang="en-gb" sz="1600">
                        <a:solidFill>
                          <a:srgbClr val="000000"/>
                        </a:solidFill>
                      </a:endParaRPr>
                    </a:p>
                    <a:p>
                      <a:pPr marL="0" marR="0" indent="0" algn="just" defTabSz="457200">
                        <a:lnSpc>
                          <a:spcPct val="100000"/>
                        </a:lnSpc>
                        <a:spcBef>
                          <a:spcPts val="0"/>
                        </a:spcBef>
                        <a:spcAft>
                          <a:spcPts val="0"/>
                        </a:spcAft>
                        <a:buNone/>
                        <p:prBullet>
                          <a:buNone/>
                        </p:prBullet>
                        <a:tabLst/>
                      </a:pPr>
                      <a:r>
                        <a:rPr lang="en-gb" sz="1600">
                          <a:solidFill>
                            <a:srgbClr val="000000"/>
                          </a:solidFill>
                        </a:rPr>
                        <a:t>Percentage of events causing failure</a:t>
                      </a:r>
                      <a:endParaRPr lang="en-gb" sz="1600">
                        <a:solidFill>
                          <a:srgbClr val="000000"/>
                        </a:solidFill>
                      </a:endParaRPr>
                    </a:p>
                    <a:p>
                      <a:pPr marL="0" marR="0" indent="0" algn="just" defTabSz="457200">
                        <a:lnSpc>
                          <a:spcPct val="100000"/>
                        </a:lnSpc>
                        <a:spcBef>
                          <a:spcPts val="0"/>
                        </a:spcBef>
                        <a:spcAft>
                          <a:spcPts val="0"/>
                        </a:spcAft>
                        <a:buNone/>
                        <p:prBullet>
                          <a:buNone/>
                        </p:prBullet>
                        <a:tabLst/>
                      </a:pPr>
                      <a:r>
                        <a:rPr lang="en-gb" sz="1600">
                          <a:solidFill>
                            <a:srgbClr val="000000"/>
                          </a:solidFill>
                        </a:rPr>
                        <a:t>Probability of data corruption on failure</a:t>
                      </a:r>
                      <a:endParaRPr lang="en-gb" sz="1600">
                        <a:solidFill>
                          <a:srgbClr val="000000"/>
                        </a:solidFill>
                      </a:endParaRPr>
                    </a:p>
                  </a:txBody>
                  <a:tcPr anchor="ctr" marL="73025" marR="0" marT="73025" marB="91440">
                    <a:lnL w="12700" cap="flat" cmpd="sng" algn="ctr">
                      <a:solidFill>
                        <a:schemeClr val="bg1"/>
                      </a:solidFill>
                      <a:prstDash val="solid"/>
                      <a:headEnd type="none"/>
                      <a:tailEnd type="none"/>
                    </a:lnL>
                    <a:lnR w="12700" cap="flat" cmpd="sng" algn="ctr">
                      <a:solidFill>
                        <a:schemeClr val="bg1"/>
                      </a:solidFill>
                      <a:prstDash val="solid"/>
                      <a:headEnd type="none"/>
                      <a:tailEnd type="none"/>
                    </a:lnR>
                    <a:lnT w="12700" cap="flat" cmpd="sng" algn="ctr">
                      <a:solidFill>
                        <a:schemeClr val="bg1"/>
                      </a:solidFill>
                      <a:prstDash val="solid"/>
                      <a:headEnd type="none"/>
                      <a:tailEnd type="none"/>
                    </a:lnT>
                    <a:lnB w="12700" cap="flat" cmpd="sng" algn="ctr">
                      <a:solidFill>
                        <a:schemeClr val="bg1"/>
                      </a:solidFill>
                      <a:prstDash val="solid"/>
                      <a:headEnd type="none"/>
                      <a:tailEnd type="none"/>
                    </a:lnB>
                    <a:lnTlToBr>
                      <a:noFill/>
                    </a:lnTlToBr>
                    <a:lnBlToTr>
                      <a:noFill/>
                    </a:lnBlToTr>
                    <a:solidFill>
                      <a:srgbClr val="D0D8E8"/>
                    </a:solidFill>
                  </a:tcPr>
                </a:tc>
                <a:extLst>
                  <a:ext uri="smNativeData">
                    <pr:rowheight xmlns="" xmlns:pr="smNativeData" dt="1717492510" type="min" val="712470"/>
                  </a:ext>
                </a:extLst>
              </a:tr>
              <a:tr h="716280">
                <a:tc>
                  <a:txBody>
                    <a:bodyPr vert="horz" wrap="square" numCol="1"/>
                    <a:lstStyle/>
                    <a:p>
                      <a:pPr marL="0" marR="0" indent="0" algn="just" defTabSz="457200">
                        <a:lnSpc>
                          <a:spcPct val="100000"/>
                        </a:lnSpc>
                        <a:spcBef>
                          <a:spcPts val="0"/>
                        </a:spcBef>
                        <a:spcAft>
                          <a:spcPts val="0"/>
                        </a:spcAft>
                        <a:buNone/>
                        <p:prBullet>
                          <a:buNone/>
                        </p:prBullet>
                        <a:tabLst/>
                      </a:pPr>
                      <a:r>
                        <a:rPr lang="en-gb" sz="1600">
                          <a:solidFill>
                            <a:srgbClr val="000000"/>
                          </a:solidFill>
                        </a:rPr>
                        <a:t>Portability</a:t>
                      </a:r>
                      <a:endParaRPr lang="en-gb" sz="1600">
                        <a:solidFill>
                          <a:srgbClr val="000000"/>
                        </a:solidFill>
                      </a:endParaRPr>
                    </a:p>
                  </a:txBody>
                  <a:tcPr anchor="ctr" marL="73025" marR="0" marT="73025" marB="91440">
                    <a:lnL w="12700" cap="flat" cmpd="sng" algn="ctr">
                      <a:solidFill>
                        <a:schemeClr val="bg1"/>
                      </a:solidFill>
                      <a:prstDash val="solid"/>
                      <a:headEnd type="none"/>
                      <a:tailEnd type="none"/>
                    </a:lnL>
                    <a:lnR w="12700" cap="flat" cmpd="sng" algn="ctr">
                      <a:solidFill>
                        <a:schemeClr val="bg1"/>
                      </a:solidFill>
                      <a:prstDash val="solid"/>
                      <a:headEnd type="none"/>
                      <a:tailEnd type="none"/>
                    </a:lnR>
                    <a:lnT w="12700" cap="flat" cmpd="sng" algn="ctr">
                      <a:solidFill>
                        <a:schemeClr val="bg1"/>
                      </a:solidFill>
                      <a:prstDash val="solid"/>
                      <a:headEnd type="none"/>
                      <a:tailEnd type="none"/>
                    </a:lnT>
                    <a:lnB w="12700" cap="flat" cmpd="sng" algn="ctr">
                      <a:solidFill>
                        <a:schemeClr val="bg1"/>
                      </a:solidFill>
                      <a:prstDash val="solid"/>
                      <a:headEnd type="none"/>
                      <a:tailEnd type="none"/>
                    </a:lnB>
                    <a:lnTlToBr>
                      <a:noFill/>
                    </a:lnTlToBr>
                    <a:lnBlToTr>
                      <a:noFill/>
                    </a:lnBlToTr>
                    <a:solidFill>
                      <a:srgbClr val="E9EDF4"/>
                    </a:solidFill>
                  </a:tcPr>
                </a:tc>
                <a:tc>
                  <a:txBody>
                    <a:bodyPr vert="horz" wrap="square" numCol="1"/>
                    <a:lstStyle/>
                    <a:p>
                      <a:pPr marL="0" marR="0" indent="0" algn="just" defTabSz="457200">
                        <a:lnSpc>
                          <a:spcPct val="100000"/>
                        </a:lnSpc>
                        <a:spcBef>
                          <a:spcPts val="0"/>
                        </a:spcBef>
                        <a:spcAft>
                          <a:spcPts val="0"/>
                        </a:spcAft>
                        <a:buNone/>
                        <p:prBullet>
                          <a:buNone/>
                        </p:prBullet>
                        <a:tabLst/>
                      </a:pPr>
                      <a:r>
                        <a:rPr lang="en-gb" sz="1600">
                          <a:solidFill>
                            <a:srgbClr val="000000"/>
                          </a:solidFill>
                        </a:rPr>
                        <a:t>Percentage of target dependent statements</a:t>
                      </a:r>
                      <a:endParaRPr lang="en-gb" sz="1600">
                        <a:solidFill>
                          <a:srgbClr val="000000"/>
                        </a:solidFill>
                      </a:endParaRPr>
                    </a:p>
                    <a:p>
                      <a:pPr marL="0" marR="0" indent="0" algn="just" defTabSz="457200">
                        <a:lnSpc>
                          <a:spcPct val="100000"/>
                        </a:lnSpc>
                        <a:spcBef>
                          <a:spcPts val="0"/>
                        </a:spcBef>
                        <a:spcAft>
                          <a:spcPts val="0"/>
                        </a:spcAft>
                        <a:buNone/>
                        <p:prBullet>
                          <a:buNone/>
                        </p:prBullet>
                        <a:tabLst/>
                      </a:pPr>
                      <a:r>
                        <a:rPr lang="en-gb" sz="1600">
                          <a:solidFill>
                            <a:srgbClr val="000000"/>
                          </a:solidFill>
                        </a:rPr>
                        <a:t>Number of target systems</a:t>
                      </a:r>
                      <a:endParaRPr lang="en-gb" sz="1600">
                        <a:solidFill>
                          <a:srgbClr val="000000"/>
                        </a:solidFill>
                      </a:endParaRPr>
                    </a:p>
                  </a:txBody>
                  <a:tcPr anchor="ctr" marL="73025" marR="0" marT="73025" marB="91440">
                    <a:lnL w="12700" cap="flat" cmpd="sng" algn="ctr">
                      <a:solidFill>
                        <a:schemeClr val="bg1"/>
                      </a:solidFill>
                      <a:prstDash val="solid"/>
                      <a:headEnd type="none"/>
                      <a:tailEnd type="none"/>
                    </a:lnL>
                    <a:lnR w="12700" cap="flat" cmpd="sng" algn="ctr">
                      <a:solidFill>
                        <a:schemeClr val="bg1"/>
                      </a:solidFill>
                      <a:prstDash val="solid"/>
                      <a:headEnd type="none"/>
                      <a:tailEnd type="none"/>
                    </a:lnR>
                    <a:lnT w="12700" cap="flat" cmpd="sng" algn="ctr">
                      <a:solidFill>
                        <a:schemeClr val="bg1"/>
                      </a:solidFill>
                      <a:prstDash val="solid"/>
                      <a:headEnd type="none"/>
                      <a:tailEnd type="none"/>
                    </a:lnT>
                    <a:lnB w="12700" cap="flat" cmpd="sng" algn="ctr">
                      <a:solidFill>
                        <a:schemeClr val="bg1"/>
                      </a:solidFill>
                      <a:prstDash val="solid"/>
                      <a:headEnd type="none"/>
                      <a:tailEnd type="none"/>
                    </a:lnB>
                    <a:lnTlToBr>
                      <a:noFill/>
                    </a:lnTlToBr>
                    <a:lnBlToTr>
                      <a:noFill/>
                    </a:lnBlToTr>
                    <a:solidFill>
                      <a:srgbClr val="E9EDF4"/>
                    </a:solidFill>
                  </a:tcPr>
                </a:tc>
                <a:extLst>
                  <a:ext uri="smNativeData">
                    <pr:rowheight xmlns="" xmlns:pr="smNativeData" dt="1717492510" type="min" val="716280"/>
                  </a:ext>
                </a:extLst>
              </a:tr>
            </a:tbl>
          </a:graphicData>
        </a:graphic>
      </p:graphicFrame>
      <p:sp>
        <p:nvSpPr>
          <p:cNvPr id="4" name="Slide Number Placeholder 4"/>
          <p:cNvSpPr>
            <a:spLocks noGrp="1" noChangeArrowheads="1"/>
            <a:extLst>
              <a:ext uri="smNativeData">
                <pr:smNativeData xmlns:pr="smNativeData" val="SMDATA_13_HtteZhMAAAAlAAAAZAAAAA0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QKAAAGycAAHA1AABZKQAAEAAAACYAAAAIAAAAAAAAAAAAAAA="/>
              </a:ext>
            </a:extLst>
          </p:cNvSpPr>
          <p:nvPr>
            <p:ph type="sldNum" sz="quarter" idx="12"/>
          </p:nvPr>
        </p:nvSpPr>
        <p:spPr/>
        <p:txBody>
          <a:bodyPr/>
          <a:lstStyle/>
          <a:p>
            <a:pPr>
              <a:defRPr lang="en-us"/>
            </a:pPr>
            <a:fld id="{C095632D-9F83-6DE2-CD80-69B75ACE3B3C}" type="slidenum">
              <a:t>20</a:t>
            </a:fld>
          </a:p>
        </p:txBody>
      </p:sp>
    </p:spTree>
  </p:cSld>
  <p:clrMapOvr>
    <a:masterClrMapping/>
  </p:clrMapOvr>
  <p:timing>
    <p:tnLst>
      <p:par>
        <p:cTn id="1" dur="indefinite" restart="never" nodeType="tmRoot"/>
      </p:par>
    </p:tnLst>
  </p:timing>
  <p:hf hdr="0" ftr="0" dt="0">
    <p:prHF dtFmt="0" ftrStr="Chapter 4 Requirements engineering"/>
  </p:hf>
</p:sld>
</file>

<file path=ppt/slides/slide2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Rectangle 2"/>
          <p:cNvSpPr>
            <a:spLocks noGrp="1" noChangeArrowheads="1"/>
            <a:extLst>
              <a:ext uri="smNativeData">
                <pr:smNativeData xmlns:pr="smNativeData" val="SMDATA_13_HtteZhMAAAAlAAAAZAAAAA0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QAgAAIAAAAHA1AABqBAAAAAAAACYAAAAIAAAAAQAAAAAAAAA="/>
              </a:ext>
            </a:extLst>
          </p:cNvSpPr>
          <p:nvPr>
            <p:ph type="title"/>
          </p:nvPr>
        </p:nvSpPr>
        <p:spPr>
          <a:xfrm>
            <a:off x="457200" y="20320"/>
            <a:ext cx="8229600" cy="697230"/>
          </a:xfrm>
        </p:spPr>
        <p:txBody>
          <a:bodyPr/>
          <a:lstStyle/>
          <a:p>
            <a:pPr marL="0" marR="0" indent="0" algn="l" defTabSz="914400">
              <a:hyphen val="1"/>
              <a:lnSpc>
                <a:spcPct val="100000"/>
              </a:lnSpc>
              <a:spcBef>
                <a:spcPts val="0"/>
              </a:spcBef>
              <a:spcAft>
                <a:spcPts val="0"/>
              </a:spcAft>
              <a:buNone/>
              <p:prBullet>
                <a:buNone/>
              </p:prBullet>
              <a:tabLst/>
              <a:defRPr sz="2800" b="1"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Comparison Table</a:t>
            </a:r>
          </a:p>
        </p:txBody>
      </p:sp>
      <p:sp>
        <p:nvSpPr>
          <p:cNvPr id="3" name="Slide Number Placeholder 3"/>
          <p:cNvSpPr>
            <a:spLocks noGrp="1" noChangeArrowheads="1"/>
            <a:extLst>
              <a:ext uri="smNativeData">
                <pr:smNativeData xmlns:pr="smNativeData" val="SMDATA_13_HtteZhMAAAAlAAAAZAAAAA0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K47C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QKAAAGycAAHA1AABZKQAAEAAAACYAAAAIAAAAAAAAAAAAAAA="/>
              </a:ext>
            </a:extLst>
          </p:cNvSpPr>
          <p:nvPr>
            <p:ph type="sldNum" sz="quarter" idx="12"/>
          </p:nvPr>
        </p:nvSpPr>
        <p:spPr/>
        <p:txBody>
          <a:bodyPr/>
          <a:lstStyle/>
          <a:p>
            <a:pPr>
              <a:defRPr lang="en-us"/>
            </a:pPr>
            <a:fld id="{C095632D-B892-1279-DCFF-4E2CC1B12A1B}" type="slidenum">
              <a:t>21</a:t>
            </a:fld>
          </a:p>
        </p:txBody>
      </p:sp>
      <p:graphicFrame>
        <p:nvGraphicFramePr>
          <p:cNvPr id="4" name="Table1"/>
          <p:cNvGraphicFramePr>
            <a:graphicFrameLocks noGrp="1"/>
          </p:cNvGraphicFramePr>
          <p:nvPr/>
        </p:nvGraphicFramePr>
        <p:xfrm>
          <a:off x="143510" y="1445260"/>
          <a:ext cx="8825865" cy="4940935"/>
        </p:xfrm>
        <a:graphic>
          <a:graphicData uri="http://schemas.openxmlformats.org/drawingml/2006/table">
            <a:tbl>
              <a:tblPr>
                <a:noFill/>
              </a:tblPr>
              <a:tblGrid>
                <a:gridCol w="2274570"/>
                <a:gridCol w="3492500"/>
                <a:gridCol w="3058795"/>
              </a:tblGrid>
              <a:tr h="1235075">
                <a:tc>
                  <a:txBody>
                    <a:bodyPr vert="horz" wrap="square" numCol="1"/>
                    <a:lstStyle/>
                    <a:p>
                      <a:pPr marL="0" marR="0" indent="0" algn="l" defTabSz="914400">
                        <a:hyphen val="1"/>
                        <a:lnSpc>
                          <a:spcPct val="100000"/>
                        </a:lnSpc>
                        <a:spcBef>
                          <a:spcPts val="0"/>
                        </a:spcBef>
                        <a:spcAft>
                          <a:spcPts val="0"/>
                        </a:spcAft>
                        <a:buNone/>
                        <p:prBullet>
                          <a:buNone/>
                        </p:prBullet>
                        <a:tabLst/>
                        <a:defRPr sz="2400" b="1"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Aspect</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defTabSz="914400">
                        <a:hyphen val="1"/>
                        <a:lnSpc>
                          <a:spcPct val="100000"/>
                        </a:lnSpc>
                        <a:spcBef>
                          <a:spcPts val="0"/>
                        </a:spcBef>
                        <a:spcAft>
                          <a:spcPts val="0"/>
                        </a:spcAft>
                        <a:buNone/>
                        <p:prBullet>
                          <a:buNone/>
                        </p:prBullet>
                        <a:tabLst/>
                        <a:defRPr sz="2400" b="1"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Functional </a:t>
                      </a:r>
                    </a:p>
                    <a:p>
                      <a:pPr marL="0" marR="0" indent="0" algn="l" defTabSz="914400">
                        <a:hyphen val="1"/>
                        <a:lnSpc>
                          <a:spcPct val="100000"/>
                        </a:lnSpc>
                        <a:spcBef>
                          <a:spcPts val="0"/>
                        </a:spcBef>
                        <a:spcAft>
                          <a:spcPts val="0"/>
                        </a:spcAft>
                        <a:buNone/>
                        <p:prBullet>
                          <a:buNone/>
                        </p:prBullet>
                        <a:tabLst/>
                        <a:defRPr sz="2400" b="1"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Requirements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defTabSz="914400">
                        <a:hyphen val="1"/>
                        <a:lnSpc>
                          <a:spcPct val="100000"/>
                        </a:lnSpc>
                        <a:spcBef>
                          <a:spcPts val="0"/>
                        </a:spcBef>
                        <a:spcAft>
                          <a:spcPts val="0"/>
                        </a:spcAft>
                        <a:buNone/>
                        <p:prBullet>
                          <a:buNone/>
                        </p:prBullet>
                        <a:tabLst/>
                        <a:defRPr sz="2400" b="1"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Non-Functional </a:t>
                      </a:r>
                    </a:p>
                    <a:p>
                      <a:pPr marL="0" marR="0" indent="0" algn="l" defTabSz="914400">
                        <a:hyphen val="1"/>
                        <a:lnSpc>
                          <a:spcPct val="100000"/>
                        </a:lnSpc>
                        <a:spcBef>
                          <a:spcPts val="0"/>
                        </a:spcBef>
                        <a:spcAft>
                          <a:spcPts val="0"/>
                        </a:spcAft>
                        <a:buNone/>
                        <p:prBullet>
                          <a:buNone/>
                        </p:prBullet>
                        <a:tabLst/>
                        <a:defRPr sz="2400" b="1"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Requirements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717492510" type="min" val="1235075"/>
                  </a:ext>
                </a:extLst>
              </a:tr>
              <a:tr h="1235075">
                <a:tc>
                  <a:txBody>
                    <a:bodyPr vert="horz" wrap="square" numCol="1"/>
                    <a:lstStyle/>
                    <a:p>
                      <a:pPr marL="0" marR="0" indent="0"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p>
                    <a:p>
                      <a:pPr marL="0" marR="0" indent="0"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Focus</a:t>
                      </a:r>
                      <a:endParaRPr b="1"/>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What the system should do</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How the system should be</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717492510" type="min" val="1235075"/>
                  </a:ext>
                </a:extLst>
              </a:tr>
              <a:tr h="1235075">
                <a:tc>
                  <a:txBody>
                    <a:bodyPr vert="horz" wrap="square" numCol="1"/>
                    <a:lstStyle/>
                    <a:p>
                      <a:pPr marL="0" marR="0" indent="0"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p>
                    <a:p>
                      <a:pPr marL="0" marR="0" indent="0"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Examples</a:t>
                      </a:r>
                      <a:endParaRPr b="1"/>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Login feature, data retrieval</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Speed, scalability, security</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717492510" type="min" val="1235075"/>
                  </a:ext>
                </a:extLst>
              </a:tr>
              <a:tr h="1235710">
                <a:tc>
                  <a:txBody>
                    <a:bodyPr vert="horz" wrap="square" numCol="1"/>
                    <a:lstStyle/>
                    <a:p>
                      <a:pPr marL="0" marR="0" indent="0"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p>
                    <a:p>
                      <a:pPr marL="0" marR="0" indent="0"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Measurement</a:t>
                      </a:r>
                      <a:endParaRPr b="1"/>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Test cases, user </a:t>
                      </a:r>
                    </a:p>
                    <a:p>
                      <a:pPr marL="0" marR="0" indent="0"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stories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tc>
                  <a:txBody>
                    <a:bodyPr vert="horz" wrap="square" numCol="1"/>
                    <a:lstStyle/>
                    <a:p>
                      <a:pPr marL="0" marR="0" indent="0"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Benchmarks, </a:t>
                      </a:r>
                    </a:p>
                    <a:p>
                      <a:pPr marL="0" marR="0" indent="0"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metrics</a:t>
                      </a:r>
                    </a:p>
                  </a:txBody>
                  <a:tcPr marL="35560" marR="35560" marT="35560" marB="35560">
                    <a:lnL w="6350" cap="flat" cmpd="sng" algn="ctr">
                      <a:solidFill>
                        <a:schemeClr val="tx1"/>
                      </a:solidFill>
                      <a:prstDash val="solid"/>
                      <a:headEnd type="none"/>
                      <a:tailEnd type="none"/>
                    </a:lnL>
                    <a:lnR w="6350" cap="flat" cmpd="sng" algn="ctr">
                      <a:solidFill>
                        <a:schemeClr val="tx1"/>
                      </a:solidFill>
                      <a:prstDash val="solid"/>
                      <a:headEnd type="none"/>
                      <a:tailEnd type="none"/>
                    </a:lnR>
                    <a:lnT w="6350" cap="flat" cmpd="sng" algn="ctr">
                      <a:solidFill>
                        <a:schemeClr val="tx1"/>
                      </a:solidFill>
                      <a:prstDash val="solid"/>
                      <a:headEnd type="none"/>
                      <a:tailEnd type="none"/>
                    </a:lnT>
                    <a:lnB w="6350" cap="flat" cmpd="sng" algn="ctr">
                      <a:solidFill>
                        <a:schemeClr val="tx1"/>
                      </a:solidFill>
                      <a:prstDash val="solid"/>
                      <a:headEnd type="none"/>
                      <a:tailEnd type="none"/>
                    </a:lnB>
                    <a:lnTlToBr>
                      <a:noFill/>
                    </a:lnTlToBr>
                    <a:lnBlToTr>
                      <a:noFill/>
                    </a:lnBlToTr>
                    <a:noFill/>
                  </a:tcPr>
                </a:tc>
                <a:extLst>
                  <a:ext uri="smNativeData">
                    <pr:rowheight xmlns="" xmlns:pr="smNativeData" dt="1717492510" type="min" val="1235710"/>
                  </a:ext>
                </a:extLst>
              </a:tr>
            </a:tbl>
          </a:graphicData>
        </a:graphic>
      </p:graphicFrame>
    </p:spTree>
  </p:cSld>
  <p:clrMapOvr>
    <a:masterClrMapping/>
  </p:clrMapOvr>
  <p:timing>
    <p:tnLst>
      <p:par>
        <p:cTn id="1" dur="indefinite" restart="never" nodeType="tmRoot"/>
      </p:par>
    </p:tnLst>
  </p:timing>
  <p:hf hdr="0" ftr="0" dt="0">
    <p:prHF dtFmt="0" ftrStr="Chapter 4 Requirements engineering"/>
  </p:hf>
</p:sld>
</file>

<file path=ppt/slides/slide2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tte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QAgAAsAEAAO8pAAAuBgAAAAAAACYAAAAIAAAAAQAAAAAAAAA="/>
              </a:ext>
            </a:extLst>
          </p:cNvSpPr>
          <p:nvPr>
            <p:ph type="title"/>
          </p:nvPr>
        </p:nvSpPr>
        <p:spPr>
          <a:xfrm>
            <a:off x="457200" y="274320"/>
            <a:ext cx="6359525" cy="730250"/>
          </a:xfrm>
        </p:spPr>
        <p:txBody>
          <a:bodyPr/>
          <a:lstStyle/>
          <a:p>
            <a:pPr marL="285750" marR="0" indent="-285750" algn="l" defTabSz="914400">
              <a:hyphen val="1"/>
              <a:lnSpc>
                <a:spcPct val="100000"/>
              </a:lnSpc>
              <a:spcBef>
                <a:spcPts val="1200"/>
              </a:spcBef>
              <a:spcAft>
                <a:spcPts val="300"/>
              </a:spcAft>
              <a:buClrTx/>
              <a:buSzTx/>
              <a:buFontTx/>
              <a:buChar char="•"/>
              <p:prBullet>
                <a:buChar char="•">
                  <a:pos y="0"/>
                  <a:buClrTx/>
                  <a:buSzTx/>
                  <a:buFontTx/>
                </a:buChar>
              </p:prBullet>
              <a:tabLst/>
              <a:defRPr sz="2400" b="1"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Importance of Functional Requirements</a:t>
            </a:r>
          </a:p>
        </p:txBody>
      </p:sp>
      <p:sp>
        <p:nvSpPr>
          <p:cNvPr id="3" name="SlideText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QAgAA2AkAAHA1AACwJQAAAAAAACYAAAAIAAAAAQAAAAAAAAA="/>
              </a:ext>
            </a:extLst>
          </p:cNvSpPr>
          <p:nvPr>
            <p:ph type="body" idx="1"/>
          </p:nvPr>
        </p:nvSpPr>
        <p:spPr>
          <a:xfrm>
            <a:off x="457200" y="1600200"/>
            <a:ext cx="8229600" cy="4526280"/>
          </a:xfrm>
        </p:spPr>
        <p:txBody>
          <a:bodyPr/>
          <a:lstStyle/>
          <a:p>
            <a:pPr marL="285750" marR="0" indent="-285750" algn="l" defTabSz="914400">
              <a:hyphen val="1"/>
              <a:lnSpc>
                <a:spcPct val="100000"/>
              </a:lnSpc>
              <a:spcBef>
                <a:spcPts val="1200"/>
              </a:spcBef>
              <a:spcAft>
                <a:spcPts val="300"/>
              </a:spcAft>
              <a:buClrTx/>
              <a:buSzTx/>
              <a:buFontTx/>
              <a:buChar char="•"/>
              <p:prBullet>
                <a:buChar char="•">
                  <a:pos y="0"/>
                  <a:buClrTx/>
                  <a:buSzTx/>
                  <a:buFontTx/>
                </a:buChar>
              </p:prBullet>
              <a:tabLst/>
              <a:defRPr sz="1400" b="1" i="0" u="none" strike="noStrike" kern="1" spc="0" prSpc="50" pitch="50" baseline="0">
                <a:solidFill>
                  <a:srgbClr val="000000"/>
                </a:solidFill>
                <a:uFill>
                  <a:solidFill>
                    <a:srgbClr val="000000"/>
                  </a:solidFill>
                </a:uFill>
                <a:effectLst/>
                <a:txBgFill val="auto"/>
                <a:latin typeface="Carlito" pitchFamily="1" charset="0"/>
                <a:ea typeface="Carlito" pitchFamily="1" charset="0"/>
                <a:cs typeface="Carlito" pitchFamily="1" charset="0"/>
              </a:defRPr>
            </a:pPr>
          </a:p>
          <a:p>
            <a:pPr marL="179705" marR="0" indent="-179705" algn="l" defTabSz="914400">
              <a:hyphen val="1"/>
              <a:lnSpc>
                <a:spcPct val="100000"/>
              </a:lnSpc>
              <a:spcBef>
                <a:spcPts val="0"/>
              </a:spcBef>
              <a:spcAft>
                <a:spcPts val="0"/>
              </a:spcAft>
              <a:buNone/>
              <p:prBullet>
                <a:buNone/>
              </p:prBullet>
              <a:tabLst/>
              <a:defRPr sz="2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Clarity</a:t>
            </a:r>
            <a:r>
              <a:t>: Ensures all stakeholders understand system capabilities.</a:t>
            </a:r>
          </a:p>
          <a:p>
            <a:pPr marL="179705" marR="0" indent="-179705" algn="l" defTabSz="914400">
              <a:hyphen val="1"/>
              <a:lnSpc>
                <a:spcPct val="100000"/>
              </a:lnSpc>
              <a:spcBef>
                <a:spcPts val="0"/>
              </a:spcBef>
              <a:spcAft>
                <a:spcPts val="0"/>
              </a:spcAft>
              <a:buNone/>
              <p:prBullet>
                <a:buNone/>
              </p:prBullet>
              <a:tabLst/>
              <a:defRPr sz="2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p>
          <a:p>
            <a:pPr marL="179705" marR="0" indent="-179705" algn="l" defTabSz="914400">
              <a:hyphen val="1"/>
              <a:lnSpc>
                <a:spcPct val="100000"/>
              </a:lnSpc>
              <a:spcBef>
                <a:spcPts val="0"/>
              </a:spcBef>
              <a:spcAft>
                <a:spcPts val="0"/>
              </a:spcAft>
              <a:buNone/>
              <p:prBullet>
                <a:buNone/>
              </p:prBullet>
              <a:tabLst/>
              <a:defRPr sz="2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Scope</a:t>
            </a:r>
            <a:r>
              <a:t>: Defines the boundaries of what the system will do.</a:t>
            </a:r>
          </a:p>
          <a:p>
            <a:pPr marL="179705" marR="0" indent="-179705" algn="l" defTabSz="914400">
              <a:hyphen val="1"/>
              <a:lnSpc>
                <a:spcPct val="100000"/>
              </a:lnSpc>
              <a:spcBef>
                <a:spcPts val="0"/>
              </a:spcBef>
              <a:spcAft>
                <a:spcPts val="0"/>
              </a:spcAft>
              <a:buNone/>
              <p:prBullet>
                <a:buNone/>
              </p:prBullet>
              <a:tabLst/>
              <a:defRPr sz="2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p>
          <a:p>
            <a:pPr marL="179705" marR="0" indent="-179705" algn="l" defTabSz="914400">
              <a:hyphen val="1"/>
              <a:lnSpc>
                <a:spcPct val="100000"/>
              </a:lnSpc>
              <a:spcBef>
                <a:spcPts val="0"/>
              </a:spcBef>
              <a:spcAft>
                <a:spcPts val="0"/>
              </a:spcAft>
              <a:buNone/>
              <p:prBullet>
                <a:buNone/>
              </p:prBullet>
              <a:tabLst/>
              <a:defRPr sz="2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Development</a:t>
            </a:r>
            <a:r>
              <a:t>: Guides developers in building the system.</a:t>
            </a:r>
          </a:p>
        </p:txBody>
      </p:sp>
    </p:spTree>
  </p:cSld>
  <p:clrMapOvr>
    <a:masterClrMapping/>
  </p:clrMapOvr>
  <p:timing>
    <p:tnLst>
      <p:par>
        <p:cTn id="1" dur="indefinite" restart="never" nodeType="tmRoot"/>
      </p:par>
    </p:tnLst>
  </p:timing>
</p:sld>
</file>

<file path=ppt/slides/slide2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tte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HJkX20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QAgAAsAEAAHA1AAC4CAAAAAAAACYAAAAIAAAAAQAAAAAAAAA="/>
              </a:ext>
            </a:extLst>
          </p:cNvSpPr>
          <p:nvPr>
            <p:ph type="title"/>
          </p:nvPr>
        </p:nvSpPr>
        <p:spPr>
          <a:xfrm>
            <a:off x="457200" y="274320"/>
            <a:ext cx="8229600" cy="1143000"/>
          </a:xfrm>
        </p:spPr>
        <p:txBody>
          <a:bodyPr/>
          <a:lstStyle/>
          <a:p>
            <a:pPr marL="285750" marR="0" indent="-285750" algn="l" defTabSz="914400">
              <a:hyphen val="1"/>
              <a:lnSpc>
                <a:spcPct val="100000"/>
              </a:lnSpc>
              <a:spcBef>
                <a:spcPts val="1200"/>
              </a:spcBef>
              <a:spcAft>
                <a:spcPts val="300"/>
              </a:spcAft>
              <a:buClrTx/>
              <a:buSzTx/>
              <a:buFontTx/>
              <a:buChar char="•"/>
              <p:prBullet>
                <a:buChar char="•">
                  <a:pos y="0"/>
                  <a:buClrTx/>
                  <a:buSzTx/>
                  <a:buFontTx/>
                </a:buChar>
              </p:prBullet>
              <a:tabLst/>
              <a:defRPr sz="2400" b="1"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Importance of Non-Functional Requirements</a:t>
            </a:r>
          </a:p>
        </p:txBody>
      </p:sp>
      <p:sp>
        <p:nvSpPr>
          <p:cNvPr id="3" name="SlideText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CJDRkI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QAgAA2AkAAHA1AACwJQAAAAAAACYAAAAIAAAAAQAAAAAAAAA="/>
              </a:ext>
            </a:extLst>
          </p:cNvSpPr>
          <p:nvPr>
            <p:ph type="body" idx="1"/>
          </p:nvPr>
        </p:nvSpPr>
        <p:spPr>
          <a:xfrm>
            <a:off x="457200" y="1600200"/>
            <a:ext cx="8229600" cy="4526280"/>
          </a:xfrm>
        </p:spPr>
        <p:txBody>
          <a:bodyPr/>
          <a:lstStyle/>
          <a:p>
            <a:pPr marL="285750" marR="0" indent="-285750" algn="l" defTabSz="914400">
              <a:hyphen val="1"/>
              <a:lnSpc>
                <a:spcPct val="100000"/>
              </a:lnSpc>
              <a:spcBef>
                <a:spcPts val="0"/>
              </a:spcBef>
              <a:spcAft>
                <a:spcPts val="0"/>
              </a:spcAft>
              <a:buClrTx/>
              <a:buSzTx/>
              <a:buFontTx/>
              <a:buChar char="•"/>
              <p:prBullet>
                <a:buChar char="•">
                  <a:pos y="0"/>
                  <a:buClrTx/>
                  <a:buSzTx/>
                  <a:buFontTx/>
                </a:buChar>
              </p:prBullet>
              <a:tabLst/>
              <a:defRPr sz="2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User Experience</a:t>
            </a:r>
            <a:r>
              <a:t>: Affects the usability and user satisfaction.</a:t>
            </a:r>
          </a:p>
          <a:p>
            <a:pPr marL="285750" marR="0" indent="-285750" algn="l" defTabSz="914400">
              <a:hyphen val="1"/>
              <a:lnSpc>
                <a:spcPct val="100000"/>
              </a:lnSpc>
              <a:spcBef>
                <a:spcPts val="0"/>
              </a:spcBef>
              <a:spcAft>
                <a:spcPts val="0"/>
              </a:spcAft>
              <a:buClrTx/>
              <a:buSzTx/>
              <a:buFontTx/>
              <a:buChar char="•"/>
              <p:prBullet>
                <a:buChar char="•">
                  <a:pos y="0"/>
                  <a:buClrTx/>
                  <a:buSzTx/>
                  <a:buFontTx/>
                </a:buChar>
              </p:prBullet>
              <a:tabLst/>
              <a:defRPr sz="2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p>
          <a:p>
            <a:pPr marL="179705" marR="0" indent="-179705" algn="l" defTabSz="914400">
              <a:hyphen val="1"/>
              <a:lnSpc>
                <a:spcPct val="100000"/>
              </a:lnSpc>
              <a:spcBef>
                <a:spcPts val="0"/>
              </a:spcBef>
              <a:spcAft>
                <a:spcPts val="0"/>
              </a:spcAft>
              <a:buNone/>
              <p:prBullet>
                <a:buNone/>
              </p:prBullet>
              <a:tabLst/>
              <a:defRPr sz="2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Performance</a:t>
            </a:r>
            <a:r>
              <a:t>: Ensures the system meets expected performance levels.</a:t>
            </a:r>
          </a:p>
          <a:p>
            <a:pPr marL="179705" marR="0" indent="-179705" algn="l" defTabSz="914400">
              <a:hyphen val="1"/>
              <a:lnSpc>
                <a:spcPct val="100000"/>
              </a:lnSpc>
              <a:spcBef>
                <a:spcPts val="0"/>
              </a:spcBef>
              <a:spcAft>
                <a:spcPts val="0"/>
              </a:spcAft>
              <a:buNone/>
              <p:prBullet>
                <a:buNone/>
              </p:prBullet>
              <a:tabLst/>
              <a:defRPr sz="2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p>
          <a:p>
            <a:pPr marL="179705" marR="0" indent="-179705" algn="l" defTabSz="914400">
              <a:hyphen val="1"/>
              <a:lnSpc>
                <a:spcPct val="100000"/>
              </a:lnSpc>
              <a:spcBef>
                <a:spcPts val="0"/>
              </a:spcBef>
              <a:spcAft>
                <a:spcPts val="0"/>
              </a:spcAft>
              <a:buNone/>
              <p:prBullet>
                <a:buNone/>
              </p:prBullet>
              <a:tabLst/>
              <a:defRPr sz="2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Security</a:t>
            </a:r>
            <a:r>
              <a:t>: Protects user data and system integrity.</a:t>
            </a:r>
          </a:p>
          <a:p>
            <a:pPr marL="179705" marR="0" indent="-179705" algn="l" defTabSz="914400">
              <a:hyphen val="1"/>
              <a:lnSpc>
                <a:spcPct val="100000"/>
              </a:lnSpc>
              <a:spcBef>
                <a:spcPts val="0"/>
              </a:spcBef>
              <a:spcAft>
                <a:spcPts val="0"/>
              </a:spcAft>
              <a:buNone/>
              <p:prBullet>
                <a:buNone/>
              </p:prBullet>
              <a:tabLst/>
              <a:defRPr sz="2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p>
          <a:p>
            <a:pPr marL="179705" marR="0" indent="-179705" algn="l" defTabSz="914400">
              <a:hyphen val="1"/>
              <a:lnSpc>
                <a:spcPct val="100000"/>
              </a:lnSpc>
              <a:spcBef>
                <a:spcPts val="0"/>
              </a:spcBef>
              <a:spcAft>
                <a:spcPts val="0"/>
              </a:spcAft>
              <a:buNone/>
              <p:prBullet>
                <a:buNone/>
              </p:prBullet>
              <a:tabLst/>
              <a:defRPr sz="2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Reliability</a:t>
            </a:r>
            <a:r>
              <a:t>: Ensures system availability and dependability.</a:t>
            </a:r>
          </a:p>
        </p:txBody>
      </p:sp>
    </p:spTree>
  </p:cSld>
  <p:clrMapOvr>
    <a:masterClrMapping/>
  </p:clrMapOvr>
  <p:timing>
    <p:tnLst>
      <p:par>
        <p:cTn id="1" dur="indefinite" restart="never" nodeType="tmRoot"/>
      </p:par>
    </p:tnLst>
  </p:timing>
</p:sld>
</file>

<file path=ppt/slides/slide2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tte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CI+PGE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QAgAAGgEAAOYeAAC2BAAAAAAAACYAAAAIAAAAAQAAAAAAAAA="/>
              </a:ext>
            </a:extLst>
          </p:cNvSpPr>
          <p:nvPr>
            <p:ph type="title"/>
          </p:nvPr>
        </p:nvSpPr>
        <p:spPr>
          <a:xfrm>
            <a:off x="457200" y="179070"/>
            <a:ext cx="4565650" cy="586740"/>
          </a:xfrm>
        </p:spPr>
        <p:txBody>
          <a:bodyPr/>
          <a:lstStyle/>
          <a:p>
            <a:pPr marL="285750" marR="0" indent="-285750" algn="l" defTabSz="914400">
              <a:hyphen val="1"/>
              <a:lnSpc>
                <a:spcPct val="100000"/>
              </a:lnSpc>
              <a:spcBef>
                <a:spcPts val="1200"/>
              </a:spcBef>
              <a:spcAft>
                <a:spcPts val="300"/>
              </a:spcAft>
              <a:buClrTx/>
              <a:buSzTx/>
              <a:buFontTx/>
              <a:buChar char="•"/>
              <p:prBullet>
                <a:buChar char="•">
                  <a:pos y="0"/>
                  <a:buClrTx/>
                  <a:buSzTx/>
                  <a:buFontTx/>
                </a:buChar>
              </p:prBullet>
              <a:tabLst/>
              <a:defRPr sz="2400" b="1"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Gathering Requirements</a:t>
            </a:r>
          </a:p>
        </p:txBody>
      </p:sp>
      <p:sp>
        <p:nvSpPr>
          <p:cNvPr id="3" name="SlideText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CB2YWw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QAgAAWgUAAHA1AAAyIQAAAAAAACYAAAAIAAAAAQAAAAAAAAA="/>
              </a:ext>
            </a:extLst>
          </p:cNvSpPr>
          <p:nvPr>
            <p:ph type="body" idx="1"/>
          </p:nvPr>
        </p:nvSpPr>
        <p:spPr>
          <a:xfrm>
            <a:off x="457200" y="869950"/>
            <a:ext cx="8229600" cy="4526280"/>
          </a:xfrm>
        </p:spPr>
        <p:txBody>
          <a:bodyPr/>
          <a:lstStyle/>
          <a:p>
            <a:pPr marL="285750" marR="0" indent="-285750" algn="l" defTabSz="914400">
              <a:hyphen val="1"/>
              <a:lnSpc>
                <a:spcPct val="100000"/>
              </a:lnSpc>
              <a:spcBef>
                <a:spcPts val="0"/>
              </a:spcBef>
              <a:spcAft>
                <a:spcPts val="0"/>
              </a:spcAft>
              <a:buClrTx/>
              <a:buSzTx/>
              <a:buFontTx/>
              <a:buChar char="•"/>
              <p:prBullet>
                <a:buChar char="•">
                  <a:pos y="0"/>
                  <a:buClrTx/>
                  <a:buSzTx/>
                  <a:buFontTx/>
                </a:buChar>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Techniques</a:t>
            </a:r>
            <a:r>
              <a:t>:</a:t>
            </a:r>
          </a:p>
          <a:p>
            <a:pPr marL="360045" marR="0" indent="-360045"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p>
          <a:p>
            <a:pPr marL="360045" marR="0" indent="-360045"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Interviews</a:t>
            </a:r>
          </a:p>
          <a:p>
            <a:pPr marL="360045" marR="0" indent="-360045"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p>
          <a:p>
            <a:pPr marL="360045" marR="0" indent="-360045"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Surveys</a:t>
            </a:r>
          </a:p>
          <a:p>
            <a:pPr marL="360045" marR="0" indent="-360045"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p>
          <a:p>
            <a:pPr marL="360045" marR="0" indent="-360045"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Focus groups</a:t>
            </a:r>
          </a:p>
          <a:p>
            <a:pPr marL="360045" marR="0" indent="-360045"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p>
          <a:p>
            <a:pPr marL="360045" marR="0" indent="-360045"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Observation</a:t>
            </a:r>
          </a:p>
          <a:p>
            <a:pPr marL="360045" marR="0" indent="-360045"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p>
          <a:p>
            <a:pPr marL="360045" marR="0" indent="-360045" algn="l" defTabSz="914400">
              <a:hyphen val="1"/>
              <a:lnSpc>
                <a:spcPct val="100000"/>
              </a:lnSpc>
              <a:spcBef>
                <a:spcPts val="0"/>
              </a:spcBef>
              <a:spcAft>
                <a:spcPts val="0"/>
              </a:spcAft>
              <a:buNone/>
              <p:prBullet>
                <a:buNone/>
              </p:prBullet>
              <a:tabLst/>
              <a:defRPr sz="1400" b="0" i="0" u="none" strike="noStrike" kern="1" spc="0" prSpc="50" pitch="50" baseline="0">
                <a:solidFill>
                  <a:srgbClr val="000000"/>
                </a:solidFill>
                <a:uFill>
                  <a:solidFill>
                    <a:srgbClr val="000000"/>
                  </a:solidFill>
                </a:uFill>
                <a:effectLst/>
                <a:txBgFill val="auto"/>
                <a:latin typeface="Carlito" pitchFamily="1" charset="0"/>
                <a:ea typeface="Carlito" pitchFamily="1" charset="0"/>
                <a:cs typeface="Carlito" pitchFamily="1" charset="0"/>
              </a:defRPr>
            </a:pPr>
            <a:r>
              <a:rPr sz="700">
                <a:latin typeface="Wingdings" pitchFamily="0" charset="2"/>
                <a:ea typeface="Carlito" pitchFamily="1" charset="0"/>
                <a:cs typeface="Carlito" pitchFamily="1" charset="0"/>
              </a:rPr>
              <a:t>?</a:t>
            </a:r>
            <a:r>
              <a:rPr sz="2400">
                <a:solidFill>
                  <a:schemeClr val="tx1"/>
                </a:solidFill>
                <a:latin typeface="Arial" pitchFamily="1" charset="0"/>
                <a:ea typeface="Arial" pitchFamily="1" charset="0"/>
                <a:cs typeface="Arial" pitchFamily="1" charset="0"/>
              </a:rPr>
              <a:t>	</a:t>
            </a:r>
            <a:endParaRPr sz="2400">
              <a:solidFill>
                <a:schemeClr val="tx1"/>
              </a:solidFill>
              <a:latin typeface="Arial" pitchFamily="1" charset="0"/>
              <a:ea typeface="Arial" pitchFamily="1" charset="0"/>
              <a:cs typeface="Arial" pitchFamily="1" charset="0"/>
            </a:endParaRPr>
          </a:p>
          <a:p>
            <a:pPr marL="360045" marR="0" indent="-360045" algn="l" defTabSz="914400">
              <a:hyphen val="1"/>
              <a:lnSpc>
                <a:spcPct val="100000"/>
              </a:lnSpc>
              <a:spcBef>
                <a:spcPts val="0"/>
              </a:spcBef>
              <a:spcAft>
                <a:spcPts val="0"/>
              </a:spcAft>
              <a:buNone/>
              <p:prBullet>
                <a:buNone/>
              </p:prBullet>
              <a:tabLst/>
              <a:defRPr sz="1400" b="0" i="0" u="none" strike="noStrike" kern="1" spc="0" prSpc="50" pitch="50" baseline="0">
                <a:solidFill>
                  <a:srgbClr val="000000"/>
                </a:solidFill>
                <a:uFill>
                  <a:solidFill>
                    <a:srgbClr val="000000"/>
                  </a:solidFill>
                </a:uFill>
                <a:effectLst/>
                <a:txBgFill val="auto"/>
                <a:latin typeface="Carlito" pitchFamily="1" charset="0"/>
                <a:ea typeface="Carlito" pitchFamily="1" charset="0"/>
                <a:cs typeface="Carlito" pitchFamily="1" charset="0"/>
              </a:defRPr>
            </a:pPr>
            <a:r>
              <a:rPr sz="2400" b="1">
                <a:solidFill>
                  <a:schemeClr val="tx1"/>
                </a:solidFill>
                <a:latin typeface="Arial" pitchFamily="1" charset="0"/>
                <a:ea typeface="Arial" pitchFamily="1" charset="0"/>
                <a:cs typeface="Arial" pitchFamily="1" charset="0"/>
              </a:rPr>
              <a:t>Best Practices</a:t>
            </a:r>
            <a:r>
              <a:rPr sz="2400">
                <a:solidFill>
                  <a:schemeClr val="tx1"/>
                </a:solidFill>
                <a:latin typeface="Arial" pitchFamily="1" charset="0"/>
                <a:ea typeface="Arial" pitchFamily="1" charset="0"/>
                <a:cs typeface="Arial" pitchFamily="1" charset="0"/>
              </a:rPr>
              <a:t>:</a:t>
            </a:r>
            <a:endParaRPr sz="2400">
              <a:solidFill>
                <a:schemeClr val="tx1"/>
              </a:solidFill>
              <a:latin typeface="Arial" pitchFamily="1" charset="0"/>
              <a:ea typeface="Arial" pitchFamily="1" charset="0"/>
              <a:cs typeface="Arial" pitchFamily="1" charset="0"/>
            </a:endParaRPr>
          </a:p>
          <a:p>
            <a:pPr marL="360045" marR="0" indent="-360045" algn="l" defTabSz="914400">
              <a:hyphen val="1"/>
              <a:lnSpc>
                <a:spcPct val="100000"/>
              </a:lnSpc>
              <a:spcBef>
                <a:spcPts val="0"/>
              </a:spcBef>
              <a:spcAft>
                <a:spcPts val="0"/>
              </a:spcAft>
              <a:buNone/>
              <p:prBullet>
                <a:buNone/>
              </p:prBullet>
              <a:tabLst/>
              <a:defRPr sz="2400" b="0" i="0" u="none" strike="noStrike" kern="1" spc="0" prSpc="50" pitch="50" baseline="0">
                <a:solidFill>
                  <a:srgbClr val="000000"/>
                </a:solidFill>
                <a:uFill>
                  <a:solidFill>
                    <a:srgbClr val="000000"/>
                  </a:solidFill>
                </a:uFill>
                <a:effectLst/>
                <a:txBgFill val="auto"/>
                <a:latin typeface="Arial" pitchFamily="1" charset="0"/>
                <a:ea typeface="Arial" pitchFamily="1" charset="0"/>
                <a:cs typeface="Arial" pitchFamily="1" charset="0"/>
              </a:defRPr>
            </a:pPr>
            <a:r>
              <a:t>-</a:t>
            </a:r>
            <a:r>
              <a:rPr>
                <a:solidFill>
                  <a:schemeClr val="tx1"/>
                </a:solidFill>
              </a:rPr>
              <a:t>	Involve stakeholders early and often</a:t>
            </a:r>
            <a:endParaRPr>
              <a:solidFill>
                <a:schemeClr val="tx1"/>
              </a:solidFill>
            </a:endParaRPr>
          </a:p>
          <a:p>
            <a:pPr marL="360045" marR="0" indent="-360045"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Use clear and concise language</a:t>
            </a:r>
          </a:p>
          <a:p>
            <a:pPr marL="360045" marR="0" indent="-360045"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Prioritize requirements</a:t>
            </a:r>
          </a:p>
        </p:txBody>
      </p:sp>
    </p:spTree>
  </p:cSld>
  <p:clrMapOvr>
    <a:masterClrMapping/>
  </p:clrMapOvr>
  <p:timing>
    <p:tnLst>
      <p:par>
        <p:cTn id="1" dur="indefinite" restart="never" nodeType="tmRoot"/>
      </p:par>
    </p:tnLst>
  </p:timing>
</p:sld>
</file>

<file path=ppt/slides/slide2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tte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LDS3gE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eAgAAGgEAAJYfAADUAwAAAAAAACYAAAAIAAAAAQAAAAAAAAA="/>
              </a:ext>
            </a:extLst>
          </p:cNvSpPr>
          <p:nvPr>
            <p:ph type="title"/>
          </p:nvPr>
        </p:nvSpPr>
        <p:spPr>
          <a:xfrm>
            <a:off x="425450" y="179070"/>
            <a:ext cx="4709160" cy="443230"/>
          </a:xfrm>
        </p:spPr>
        <p:txBody>
          <a:bodyPr/>
          <a:lstStyle/>
          <a:p>
            <a:pPr marL="285750" marR="0" indent="-285750" algn="l" defTabSz="914400">
              <a:hyphen val="1"/>
              <a:lnSpc>
                <a:spcPct val="100000"/>
              </a:lnSpc>
              <a:spcBef>
                <a:spcPts val="1200"/>
              </a:spcBef>
              <a:spcAft>
                <a:spcPts val="300"/>
              </a:spcAft>
              <a:buClrTx/>
              <a:buSzTx/>
              <a:buFontTx/>
              <a:buChar char="•"/>
              <p:prBullet>
                <a:buChar char="•">
                  <a:pos y="0"/>
                  <a:buClrTx/>
                  <a:buSzTx/>
                  <a:buFontTx/>
                </a:buChar>
              </p:prBullet>
              <a:tabLst/>
              <a:defRPr sz="2400" b="1" i="0" u="none" strike="noStrike" kern="1" spc="0" prSpc="50" pitch="50" baseline="0">
                <a:solidFill>
                  <a:schemeClr val="tx1"/>
                </a:solidFill>
                <a:uFill>
                  <a:solidFill>
                    <a:srgbClr val="000000"/>
                  </a:solidFill>
                </a:uFill>
                <a:effectLst/>
                <a:txBgFill val="auto"/>
                <a:latin typeface="Carlito" pitchFamily="1" charset="0"/>
                <a:ea typeface="Carlito" pitchFamily="1" charset="0"/>
                <a:cs typeface="Carlito" pitchFamily="1" charset="0"/>
              </a:defRPr>
            </a:pPr>
            <a:r>
              <a:t>Documenting Requirements</a:t>
            </a:r>
          </a:p>
        </p:txBody>
      </p:sp>
      <p:sp>
        <p:nvSpPr>
          <p:cNvPr id="3" name="SlideText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PAgAA9gQAAEs2AADSJwAAAAAAACYAAAAIAAAAAQAAAAAAAAA="/>
              </a:ext>
            </a:extLst>
          </p:cNvSpPr>
          <p:nvPr>
            <p:ph type="body" idx="1"/>
          </p:nvPr>
        </p:nvSpPr>
        <p:spPr>
          <a:xfrm>
            <a:off x="456565" y="806450"/>
            <a:ext cx="8369300" cy="5666740"/>
          </a:xfrm>
        </p:spPr>
        <p:txBody>
          <a:bodyPr/>
          <a:lstStyle/>
          <a:p>
            <a:pPr marL="285750" marR="0" indent="-285750" algn="l" defTabSz="914400">
              <a:hyphen val="1"/>
              <a:lnSpc>
                <a:spcPct val="100000"/>
              </a:lnSpc>
              <a:spcBef>
                <a:spcPts val="0"/>
              </a:spcBef>
              <a:spcAft>
                <a:spcPts val="0"/>
              </a:spcAft>
              <a:buClrTx/>
              <a:buSzTx/>
              <a:buFontTx/>
              <a:buChar char="•"/>
              <p:prBullet>
                <a:buChar char="•">
                  <a:pos y="0"/>
                  <a:buClrTx/>
                  <a:buSzTx/>
                  <a:buFontTx/>
                </a:buChar>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Functional Requirements</a:t>
            </a:r>
            <a:r>
              <a:t>:</a:t>
            </a:r>
          </a:p>
          <a:p>
            <a:pPr marL="360045" marR="0" indent="-360045"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Use cases</a:t>
            </a:r>
          </a:p>
          <a:p>
            <a:pPr marL="360045" marR="0" indent="-360045"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User stories</a:t>
            </a:r>
          </a:p>
          <a:p>
            <a:pPr marL="360045" marR="0" indent="-360045"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Detailed descriptions</a:t>
            </a:r>
          </a:p>
          <a:p>
            <a:pPr marL="360045" marR="0" indent="-360045"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p>
          <a:p>
            <a:pPr marL="360045" marR="0" indent="-360045"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Non-Functional Requirements</a:t>
            </a:r>
            <a:r>
              <a:t>:</a:t>
            </a:r>
          </a:p>
          <a:p>
            <a:pPr marL="360045" marR="0" indent="-360045"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Performance benchmarks</a:t>
            </a:r>
          </a:p>
          <a:p>
            <a:pPr marL="360045" marR="0" indent="-360045"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Security protocols</a:t>
            </a:r>
          </a:p>
          <a:p>
            <a:pPr marL="360045" marR="0" indent="-360045"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Usability standards</a:t>
            </a:r>
          </a:p>
          <a:p>
            <a:pPr marL="360045" marR="0" indent="-360045"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p>
          <a:p>
            <a:pPr marL="360045" marR="0" indent="-360045" algn="l" defTabSz="914400">
              <a:hyphen val="1"/>
              <a:lnSpc>
                <a:spcPct val="100000"/>
              </a:lnSpc>
              <a:spcBef>
                <a:spcPts val="1200"/>
              </a:spcBef>
              <a:spcAft>
                <a:spcPts val="300"/>
              </a:spcAft>
              <a:buNone/>
              <p:prBullet>
                <a:buNone/>
              </p:prBullet>
              <a:tabLst/>
              <a:defRPr sz="1800" b="1"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Tools and Techniques</a:t>
            </a:r>
          </a:p>
          <a:p>
            <a:pPr marL="179705" marR="0" indent="-179705"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 Management Tools</a:t>
            </a:r>
            <a:r>
              <a:t>: JIRA, Trello, IBM Rational DOORS</a:t>
            </a:r>
          </a:p>
          <a:p>
            <a:pPr marL="179705" marR="0" indent="-179705"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Modeling Techniques</a:t>
            </a:r>
            <a:r>
              <a:t>: Use case diagrams, user stories, scenarios</a:t>
            </a:r>
          </a:p>
        </p:txBody>
      </p:sp>
    </p:spTree>
  </p:cSld>
  <p:clrMapOvr>
    <a:masterClrMapping/>
  </p:clrMapOvr>
  <p:timing>
    <p:tnLst>
      <p:par>
        <p:cTn id="1" dur="indefinite" restart="never" nodeType="tmRoot"/>
      </p:par>
    </p:tnLst>
  </p:timing>
</p:sld>
</file>

<file path=ppt/slides/slide2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tte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GEAbg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VAgAAhAAAAIc0AADNAgAAAAAAACYAAAAIAAAAAQAAAAAAAAA="/>
              </a:ext>
            </a:extLst>
          </p:cNvSpPr>
          <p:nvPr>
            <p:ph type="title"/>
          </p:nvPr>
        </p:nvSpPr>
        <p:spPr>
          <a:xfrm>
            <a:off x="379095" y="83820"/>
            <a:ext cx="8159750" cy="371475"/>
          </a:xfrm>
        </p:spPr>
        <p:txBody>
          <a:bodyPr/>
          <a:lstStyle/>
          <a:p>
            <a:pPr marL="285750" marR="0" indent="-285750" algn="l" defTabSz="914400">
              <a:hyphen val="1"/>
              <a:lnSpc>
                <a:spcPct val="100000"/>
              </a:lnSpc>
              <a:spcBef>
                <a:spcPts val="1200"/>
              </a:spcBef>
              <a:spcAft>
                <a:spcPts val="300"/>
              </a:spcAft>
              <a:buClrTx/>
              <a:buSzTx/>
              <a:buFontTx/>
              <a:buChar char="•"/>
              <p:prBullet>
                <a:buChar char="•">
                  <a:pos y="0"/>
                  <a:buClrTx/>
                  <a:buSzTx/>
                  <a:buFontTx/>
                </a:buChar>
              </p:prBullet>
              <a:tabLst/>
              <a:defRPr sz="1800" b="1"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Example 1:</a:t>
            </a:r>
            <a:r>
              <a:rPr>
                <a:solidFill>
                  <a:srgbClr val="000000"/>
                </a:solidFill>
              </a:rPr>
              <a:t> E-commerce Website:-   </a:t>
            </a:r>
            <a:r>
              <a:t>Functional Requirements</a:t>
            </a:r>
          </a:p>
        </p:txBody>
      </p:sp>
      <p:sp>
        <p:nvSpPr>
          <p:cNvPr id="3" name="SlideText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HIAYQ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WAQAAZgMAAHY0AAB+KQAAAAAAACYAAAAIAAAAAQAAAAAAAAA="/>
              </a:ext>
            </a:extLst>
          </p:cNvSpPr>
          <p:nvPr>
            <p:ph type="body" idx="1"/>
          </p:nvPr>
        </p:nvSpPr>
        <p:spPr>
          <a:xfrm>
            <a:off x="298450" y="552450"/>
            <a:ext cx="8229600" cy="6192520"/>
          </a:xfrm>
        </p:spPr>
        <p:txBody>
          <a:bodyPr/>
          <a:lstStyle/>
          <a:p>
            <a:pPr marL="285750" marR="0" indent="-285750" algn="l" defTabSz="914400">
              <a:hyphen val="1"/>
              <a:lnSpc>
                <a:spcPct val="100000"/>
              </a:lnSpc>
              <a:spcBef>
                <a:spcPts val="0"/>
              </a:spcBef>
              <a:spcAft>
                <a:spcPts val="0"/>
              </a:spcAft>
              <a:buClrTx/>
              <a:buSzTx/>
              <a:buFontTx/>
              <a:buChar char="•"/>
              <p:prBullet>
                <a:buChar char="•">
                  <a:pos y="0"/>
                  <a:buClrTx/>
                  <a:buSzTx/>
                  <a:buFontTx/>
                </a:buChar>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User Registration and Login</a:t>
            </a:r>
            <a:r>
              <a:t>:</a:t>
            </a:r>
          </a:p>
          <a:p>
            <a:pPr marL="360045" marR="0" indent="-360045" algn="l" defTabSz="914400">
              <a:hyphen val="1"/>
              <a:lnSpc>
                <a:spcPct val="100000"/>
              </a:lnSpc>
              <a:spcBef>
                <a:spcPts val="0"/>
              </a:spcBef>
              <a:spcAft>
                <a:spcPts val="0"/>
              </a:spcAft>
              <a:buNone/>
              <p:prBullet>
                <a:buNone/>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allow users to register by providing a username, password, email, and other personal details.</a:t>
            </a:r>
          </a:p>
          <a:p>
            <a:pPr marL="179705" marR="0" indent="0" algn="l" defTabSz="914400">
              <a:hyphen val="1"/>
              <a:lnSpc>
                <a:spcPct val="100000"/>
              </a:lnSpc>
              <a:spcBef>
                <a:spcPts val="0"/>
              </a:spcBef>
              <a:spcAft>
                <a:spcPts val="0"/>
              </a:spcAft>
              <a:buNone/>
              <p:prBullet>
                <a:buNone/>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Product Search</a:t>
            </a:r>
            <a:r>
              <a:t>:</a:t>
            </a:r>
          </a:p>
          <a:p>
            <a:pPr marL="360045" marR="0" indent="-360045" algn="l" defTabSz="914400">
              <a:hyphen val="1"/>
              <a:lnSpc>
                <a:spcPct val="100000"/>
              </a:lnSpc>
              <a:spcBef>
                <a:spcPts val="0"/>
              </a:spcBef>
              <a:spcAft>
                <a:spcPts val="0"/>
              </a:spcAft>
              <a:buNone/>
              <p:prBullet>
                <a:buNone/>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provide a search functionality that allows users to search for products using keywords, categories, and filters (e.g., price range, brand).</a:t>
            </a:r>
          </a:p>
          <a:p>
            <a:pPr marL="179705" marR="0" indent="0" algn="l" defTabSz="914400">
              <a:hyphen val="1"/>
              <a:lnSpc>
                <a:spcPct val="100000"/>
              </a:lnSpc>
              <a:spcBef>
                <a:spcPts val="0"/>
              </a:spcBef>
              <a:spcAft>
                <a:spcPts val="0"/>
              </a:spcAft>
              <a:buNone/>
              <p:prBullet>
                <a:buNone/>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Shopping Cart</a:t>
            </a:r>
            <a:r>
              <a:t>:</a:t>
            </a:r>
          </a:p>
          <a:p>
            <a:pPr marL="360045" marR="0" indent="-360045" algn="l" defTabSz="914400">
              <a:hyphen val="1"/>
              <a:lnSpc>
                <a:spcPct val="100000"/>
              </a:lnSpc>
              <a:spcBef>
                <a:spcPts val="0"/>
              </a:spcBef>
              <a:spcAft>
                <a:spcPts val="0"/>
              </a:spcAft>
              <a:buNone/>
              <p:prBullet>
                <a:buNone/>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allow users to add and remove items from a shopping cart.</a:t>
            </a:r>
          </a:p>
          <a:p>
            <a:pPr marL="360045" marR="0" indent="-360045" algn="l" defTabSz="914400">
              <a:hyphen val="1"/>
              <a:lnSpc>
                <a:spcPct val="100000"/>
              </a:lnSpc>
              <a:spcBef>
                <a:spcPts val="0"/>
              </a:spcBef>
              <a:spcAft>
                <a:spcPts val="0"/>
              </a:spcAft>
              <a:buNone/>
              <p:prBullet>
                <a:buNone/>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display the total price of items in the shopping cart.	</a:t>
            </a:r>
          </a:p>
          <a:p>
            <a:pPr marL="179705" marR="0" indent="0" algn="l" defTabSz="914400">
              <a:hyphen val="1"/>
              <a:lnSpc>
                <a:spcPct val="100000"/>
              </a:lnSpc>
              <a:spcBef>
                <a:spcPts val="0"/>
              </a:spcBef>
              <a:spcAft>
                <a:spcPts val="0"/>
              </a:spcAft>
              <a:buNone/>
              <p:prBullet>
                <a:buNone/>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Payment Processing</a:t>
            </a:r>
            <a:r>
              <a:t>:</a:t>
            </a:r>
          </a:p>
          <a:p>
            <a:pPr marL="360045" marR="0" indent="-360045" algn="l" defTabSz="914400">
              <a:hyphen val="1"/>
              <a:lnSpc>
                <a:spcPct val="100000"/>
              </a:lnSpc>
              <a:spcBef>
                <a:spcPts val="0"/>
              </a:spcBef>
              <a:spcAft>
                <a:spcPts val="0"/>
              </a:spcAft>
              <a:buNone/>
              <p:prBullet>
                <a:buNone/>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process payments using credit cards, PayPal, and gift cards.</a:t>
            </a:r>
          </a:p>
          <a:p>
            <a:pPr marL="360045" marR="0" indent="-360045" algn="l" defTabSz="914400">
              <a:hyphen val="1"/>
              <a:lnSpc>
                <a:spcPct val="100000"/>
              </a:lnSpc>
              <a:spcBef>
                <a:spcPts val="0"/>
              </a:spcBef>
              <a:spcAft>
                <a:spcPts val="0"/>
              </a:spcAft>
              <a:buNone/>
              <p:prBullet>
                <a:buNone/>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send a confirmation email to the user after a successful payment.</a:t>
            </a:r>
          </a:p>
          <a:p>
            <a:pPr marL="179705" marR="0" indent="0" algn="l" defTabSz="914400">
              <a:hyphen val="1"/>
              <a:lnSpc>
                <a:spcPct val="100000"/>
              </a:lnSpc>
              <a:spcBef>
                <a:spcPts val="0"/>
              </a:spcBef>
              <a:spcAft>
                <a:spcPts val="0"/>
              </a:spcAft>
              <a:buNone/>
              <p:prBullet>
                <a:buNone/>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Order Tracking</a:t>
            </a:r>
            <a:r>
              <a:t>:</a:t>
            </a:r>
          </a:p>
          <a:p>
            <a:pPr marL="179705" marR="0" indent="0" algn="l" defTabSz="914400">
              <a:hyphen val="1"/>
              <a:lnSpc>
                <a:spcPct val="100000"/>
              </a:lnSpc>
              <a:spcBef>
                <a:spcPts val="0"/>
              </a:spcBef>
              <a:spcAft>
                <a:spcPts val="0"/>
              </a:spcAft>
              <a:buNone/>
              <p:prBullet>
                <a:buNone/>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  Requirement</a:t>
            </a:r>
            <a:r>
              <a:t>: The system must allow users to track the status of their orders (e.g., processing, shipped, delivered).</a:t>
            </a:r>
          </a:p>
        </p:txBody>
      </p:sp>
    </p:spTree>
  </p:cSld>
  <p:clrMapOvr>
    <a:masterClrMapping/>
  </p:clrMapOvr>
  <p:timing>
    <p:tnLst>
      <p:par>
        <p:cTn id="1" dur="indefinite" restart="never" nodeType="tmRoot"/>
      </p:par>
    </p:tnLst>
  </p:timing>
</p:sld>
</file>

<file path=ppt/slides/slide2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tte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DAAM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QAgAAIAAAAHA1AABLAwAAAAAAACYAAAAIAAAAAQAAAAAAAAA="/>
              </a:ext>
            </a:extLst>
          </p:cNvSpPr>
          <p:nvPr>
            <p:ph type="title"/>
          </p:nvPr>
        </p:nvSpPr>
        <p:spPr>
          <a:xfrm>
            <a:off x="457200" y="20320"/>
            <a:ext cx="8229600" cy="514985"/>
          </a:xfrm>
        </p:spPr>
        <p:txBody>
          <a:bodyPr/>
          <a:lstStyle/>
          <a:p>
            <a:pPr marL="285750" marR="0" indent="-285750" algn="l" defTabSz="914400">
              <a:hyphen val="1"/>
              <a:lnSpc>
                <a:spcPct val="100000"/>
              </a:lnSpc>
              <a:spcBef>
                <a:spcPts val="1200"/>
              </a:spcBef>
              <a:spcAft>
                <a:spcPts val="300"/>
              </a:spcAft>
              <a:buClrTx/>
              <a:buSzTx/>
              <a:buFontTx/>
              <a:buChar char="•"/>
              <p:prBullet>
                <a:buChar char="•">
                  <a:pos y="0"/>
                  <a:buClrTx/>
                  <a:buSzTx/>
                  <a:buFontTx/>
                </a:buChar>
              </p:prBullet>
              <a:tabLst/>
              <a:defRPr sz="2000" b="1"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Non-Functional Requirements</a:t>
            </a:r>
          </a:p>
        </p:txBody>
      </p:sp>
      <p:sp>
        <p:nvSpPr>
          <p:cNvPr id="3" name="SlideText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C4Acw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JAgAAUgQAALw2AAANKQAAAAAAACYAAAAIAAAAAQAAAAAAAAA="/>
              </a:ext>
            </a:extLst>
          </p:cNvSpPr>
          <p:nvPr>
            <p:ph type="body" idx="1"/>
          </p:nvPr>
        </p:nvSpPr>
        <p:spPr>
          <a:xfrm>
            <a:off x="452755" y="702310"/>
            <a:ext cx="8444865" cy="5970905"/>
          </a:xfrm>
        </p:spPr>
        <p:txBody>
          <a:bodyPr/>
          <a:lstStyle/>
          <a:p>
            <a:pPr marL="285750" marR="0" indent="-285750" algn="l" defTabSz="914400">
              <a:hyphen val="1"/>
              <a:lnSpc>
                <a:spcPct val="100000"/>
              </a:lnSpc>
              <a:spcBef>
                <a:spcPts val="0"/>
              </a:spcBef>
              <a:spcAft>
                <a:spcPts val="0"/>
              </a:spcAft>
              <a:buClrTx/>
              <a:buSzTx/>
              <a:buFontTx/>
              <a:buChar char="•"/>
              <p:prBullet>
                <a:buChar char="•">
                  <a:pos y="0"/>
                  <a:buClrTx/>
                  <a:buSzTx/>
                  <a:buFontTx/>
                </a:buChar>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Performance</a:t>
            </a:r>
            <a:r>
              <a:t>:</a:t>
            </a:r>
          </a:p>
          <a:p>
            <a:pPr marL="360045" marR="0" indent="-360045" algn="l" defTabSz="914400">
              <a:hyphen val="1"/>
              <a:lnSpc>
                <a:spcPct val="100000"/>
              </a:lnSpc>
              <a:spcBef>
                <a:spcPts val="0"/>
              </a:spcBef>
              <a:spcAft>
                <a:spcPts val="0"/>
              </a:spcAft>
              <a:buNone/>
              <p:prBullet>
                <a:buNone/>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load the homepage within 2 seconds on a high-speed internet connection.</a:t>
            </a:r>
          </a:p>
          <a:p>
            <a:pPr marL="360045" marR="0" indent="-360045" algn="l" defTabSz="914400">
              <a:hyphen val="1"/>
              <a:lnSpc>
                <a:spcPct val="100000"/>
              </a:lnSpc>
              <a:spcBef>
                <a:spcPts val="0"/>
              </a:spcBef>
              <a:spcAft>
                <a:spcPts val="0"/>
              </a:spcAft>
              <a:buNone/>
              <p:prBullet>
                <a:buNone/>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be able to handle up to 10,000 concurrent users during peak hours.	</a:t>
            </a:r>
          </a:p>
          <a:p>
            <a:pPr marL="179705" marR="0" indent="0" algn="l" defTabSz="914400">
              <a:hyphen val="1"/>
              <a:lnSpc>
                <a:spcPct val="100000"/>
              </a:lnSpc>
              <a:spcBef>
                <a:spcPts val="0"/>
              </a:spcBef>
              <a:spcAft>
                <a:spcPts val="0"/>
              </a:spcAft>
              <a:buNone/>
              <p:prBullet>
                <a:buNone/>
              </p:prBullet>
              <a:tabLst/>
              <a:defRPr sz="2000" b="1"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Security:</a:t>
            </a:r>
          </a:p>
          <a:p>
            <a:pPr marL="360045" marR="0" indent="-360045" algn="l" defTabSz="914400">
              <a:hyphen val="1"/>
              <a:lnSpc>
                <a:spcPct val="100000"/>
              </a:lnSpc>
              <a:spcBef>
                <a:spcPts val="0"/>
              </a:spcBef>
              <a:spcAft>
                <a:spcPts val="0"/>
              </a:spcAft>
              <a:buNone/>
              <p:prBullet>
                <a:buNone/>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use HTTPS for all communications to ensure data security.</a:t>
            </a:r>
          </a:p>
          <a:p>
            <a:pPr marL="179705" marR="0" indent="0" algn="l" defTabSz="914400">
              <a:hyphen val="1"/>
              <a:lnSpc>
                <a:spcPct val="100000"/>
              </a:lnSpc>
              <a:spcBef>
                <a:spcPts val="0"/>
              </a:spcBef>
              <a:spcAft>
                <a:spcPts val="0"/>
              </a:spcAft>
              <a:buNone/>
              <p:prBullet>
                <a:buNone/>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Usability</a:t>
            </a:r>
            <a:r>
              <a:t>:</a:t>
            </a:r>
          </a:p>
          <a:p>
            <a:pPr marL="360045" marR="0" indent="-360045" algn="l" defTabSz="914400">
              <a:hyphen val="1"/>
              <a:lnSpc>
                <a:spcPct val="100000"/>
              </a:lnSpc>
              <a:spcBef>
                <a:spcPts val="0"/>
              </a:spcBef>
              <a:spcAft>
                <a:spcPts val="0"/>
              </a:spcAft>
              <a:buNone/>
              <p:prBullet>
                <a:buNone/>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have a user-friendly interface that is easy to navigate for users of all ages.</a:t>
            </a:r>
          </a:p>
          <a:p>
            <a:pPr marL="179705" marR="0" indent="0" algn="l" defTabSz="914400">
              <a:hyphen val="1"/>
              <a:lnSpc>
                <a:spcPct val="100000"/>
              </a:lnSpc>
              <a:spcBef>
                <a:spcPts val="0"/>
              </a:spcBef>
              <a:spcAft>
                <a:spcPts val="0"/>
              </a:spcAft>
              <a:buNone/>
              <p:prBullet>
                <a:buNone/>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Reliability</a:t>
            </a:r>
            <a:r>
              <a:t>:</a:t>
            </a:r>
          </a:p>
          <a:p>
            <a:pPr marL="360045" marR="0" indent="-360045" algn="l" defTabSz="914400">
              <a:hyphen val="1"/>
              <a:lnSpc>
                <a:spcPct val="100000"/>
              </a:lnSpc>
              <a:spcBef>
                <a:spcPts val="0"/>
              </a:spcBef>
              <a:spcAft>
                <a:spcPts val="0"/>
              </a:spcAft>
              <a:buNone/>
              <p:prBullet>
                <a:buNone/>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have an uptime of 99.9%, ensuring it is available to users 24/7.</a:t>
            </a:r>
          </a:p>
          <a:p>
            <a:pPr marL="360045" marR="0" indent="-360045" algn="l" defTabSz="914400">
              <a:hyphen val="1"/>
              <a:lnSpc>
                <a:spcPct val="100000"/>
              </a:lnSpc>
              <a:spcBef>
                <a:spcPts val="0"/>
              </a:spcBef>
              <a:spcAft>
                <a:spcPts val="0"/>
              </a:spcAft>
              <a:buNone/>
              <p:prBullet>
                <a:buNone/>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have a backup and recovery mechanism in place to prevent data loss.</a:t>
            </a:r>
          </a:p>
          <a:p>
            <a:pPr marL="360045" marR="0" indent="-360045" algn="l" defTabSz="914400">
              <a:hyphen val="1"/>
              <a:lnSpc>
                <a:spcPct val="100000"/>
              </a:lnSpc>
              <a:spcBef>
                <a:spcPts val="0"/>
              </a:spcBef>
              <a:spcAft>
                <a:spcPts val="0"/>
              </a:spcAft>
              <a:buNone/>
              <p:prBullet>
                <a:buNone/>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Scalability</a:t>
            </a:r>
            <a:r>
              <a:t>:</a:t>
            </a:r>
          </a:p>
          <a:p>
            <a:pPr marL="179705" marR="0" indent="0" algn="l" defTabSz="914400">
              <a:hyphen val="1"/>
              <a:lnSpc>
                <a:spcPct val="100000"/>
              </a:lnSpc>
              <a:spcBef>
                <a:spcPts val="0"/>
              </a:spcBef>
              <a:spcAft>
                <a:spcPts val="0"/>
              </a:spcAft>
              <a:buNone/>
              <p:prBullet>
                <a:buNone/>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Requirement</a:t>
            </a:r>
            <a:r>
              <a:t>: The system must be able to scale horizontally to accommodate an increasing number of users and transactions.</a:t>
            </a:r>
          </a:p>
        </p:txBody>
      </p:sp>
    </p:spTree>
  </p:cSld>
  <p:clrMapOvr>
    <a:masterClrMapping/>
  </p:clrMapOvr>
  <p:timing>
    <p:tnLst>
      <p:par>
        <p:cTn id="1" dur="indefinite" restart="never" nodeType="tmRoot"/>
      </p:par>
    </p:tnLst>
  </p:timing>
</p:sld>
</file>

<file path=ppt/slides/slide2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tte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KDc27o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AIAgAAUgAAAKg0AAAMAwAAAAAAACYAAAAIAAAAAQAAAAAAAAA="/>
              </a:ext>
            </a:extLst>
          </p:cNvSpPr>
          <p:nvPr>
            <p:ph type="title"/>
          </p:nvPr>
        </p:nvSpPr>
        <p:spPr>
          <a:xfrm>
            <a:off x="330200" y="52070"/>
            <a:ext cx="8229600" cy="443230"/>
          </a:xfrm>
        </p:spPr>
        <p:txBody>
          <a:bodyPr/>
          <a:lstStyle/>
          <a:p>
            <a:pPr marL="285750" marR="0" indent="-285750" algn="l" defTabSz="914400">
              <a:hyphen val="1"/>
              <a:lnSpc>
                <a:spcPct val="100000"/>
              </a:lnSpc>
              <a:spcBef>
                <a:spcPts val="1200"/>
              </a:spcBef>
              <a:spcAft>
                <a:spcPts val="300"/>
              </a:spcAft>
              <a:buClrTx/>
              <a:buSzTx/>
              <a:buFontTx/>
              <a:buChar char="•"/>
              <p:prBullet>
                <a:buChar char="•">
                  <a:pos y="0"/>
                  <a:buClrTx/>
                  <a:buSzTx/>
                  <a:buFontTx/>
                </a:buChar>
              </p:prBullet>
              <a:tabLst/>
              <a:defRPr sz="1800" b="1"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Example 2: </a:t>
            </a:r>
            <a:r>
              <a:rPr>
                <a:solidFill>
                  <a:srgbClr val="000000"/>
                </a:solidFill>
              </a:rPr>
              <a:t>Banking Application</a:t>
            </a:r>
            <a:r>
              <a:t>   :Functional Requirements</a:t>
            </a:r>
          </a:p>
        </p:txBody>
      </p:sp>
      <p:sp>
        <p:nvSpPr>
          <p:cNvPr id="3" name="SlideText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CAQAAggMAALw2AACdKAAAAAAAACYAAAAIAAAAAQAAAAAAAAA="/>
              </a:ext>
            </a:extLst>
          </p:cNvSpPr>
          <p:nvPr>
            <p:ph type="body" idx="1"/>
          </p:nvPr>
        </p:nvSpPr>
        <p:spPr>
          <a:xfrm>
            <a:off x="285750" y="570230"/>
            <a:ext cx="8611870" cy="6031865"/>
          </a:xfrm>
        </p:spPr>
        <p:txBody>
          <a:bodyPr/>
          <a:lstStyle/>
          <a:p>
            <a:pPr marL="285750" marR="0" indent="-285750" algn="l" defTabSz="914400">
              <a:hyphen val="1"/>
              <a:lnSpc>
                <a:spcPct val="100000"/>
              </a:lnSpc>
              <a:spcBef>
                <a:spcPts val="0"/>
              </a:spcBef>
              <a:spcAft>
                <a:spcPts val="0"/>
              </a:spcAft>
              <a:buClrTx/>
              <a:buSzTx/>
              <a:buFontTx/>
              <a:buChar char="•"/>
              <p:prBullet>
                <a:buChar char="•">
                  <a:pos y="0"/>
                  <a:buClrTx/>
                  <a:buSzTx/>
                  <a:buFontTx/>
                </a:buChar>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Account Management</a:t>
            </a:r>
            <a:r>
              <a:t>:</a:t>
            </a:r>
          </a:p>
          <a:p>
            <a:pPr marL="360045" marR="0" indent="-360045"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allow users to create new bank accounts, update account information, and close accounts.</a:t>
            </a:r>
          </a:p>
          <a:p>
            <a:pPr marL="360045" marR="0" indent="-360045"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provide account balance and transaction history.</a:t>
            </a:r>
          </a:p>
          <a:p>
            <a:pPr marL="179705" marR="0" indent="0"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Fund Transfer</a:t>
            </a:r>
            <a:r>
              <a:t>:</a:t>
            </a:r>
          </a:p>
          <a:p>
            <a:pPr marL="360045" marR="0" indent="-360045"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enable users to transfer funds between their own accounts and to other users' accounts within the same bank.</a:t>
            </a:r>
          </a:p>
          <a:p>
            <a:pPr marL="360045" marR="0" indent="-360045"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support external transfers to accounts at different banks.</a:t>
            </a:r>
          </a:p>
          <a:p>
            <a:pPr marL="179705" marR="0" indent="0"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Bill Payment</a:t>
            </a:r>
            <a:r>
              <a:t>:</a:t>
            </a:r>
          </a:p>
          <a:p>
            <a:pPr marL="360045" marR="0" indent="-360045"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allow users to pay utility bills, credit card bills, and other invoices directly from their bank account.</a:t>
            </a:r>
          </a:p>
          <a:p>
            <a:pPr marL="360045" marR="0" indent="-360045"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send a confirmation message after a successful bill payment.</a:t>
            </a:r>
          </a:p>
          <a:p>
            <a:pPr marL="179705" marR="0" indent="0"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Loan Applications</a:t>
            </a:r>
            <a:r>
              <a:t>:</a:t>
            </a:r>
          </a:p>
          <a:p>
            <a:pPr marL="360045" marR="0" indent="-360045"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allow users to apply for loans by filling out an online application form.</a:t>
            </a:r>
          </a:p>
          <a:p>
            <a:pPr marL="179705" marR="0" indent="0"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Alerts and Notifications</a:t>
            </a:r>
            <a:r>
              <a:t>:</a:t>
            </a:r>
          </a:p>
          <a:p>
            <a:pPr marL="179705" marR="0" indent="0"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   Requirement</a:t>
            </a:r>
            <a:r>
              <a:t>: The system must send email and SMS alerts for low balance, large transactions, and account activity.</a:t>
            </a:r>
          </a:p>
        </p:txBody>
      </p:sp>
    </p:spTree>
  </p:cSld>
  <p:clrMapOvr>
    <a:masterClrMapping/>
  </p:clrMapOvr>
  <p:timing>
    <p:tnLst>
      <p:par>
        <p:cTn id="1" dur="indefinite" restart="never" nodeType="tmRoot"/>
      </p:par>
    </p:tnLst>
  </p:timing>
</p:sld>
</file>

<file path=ppt/slides/slide2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tte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DAALQ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QAgAAIAAAAHA1AABpAgAAAAAAACYAAAAIAAAAAQAAAAAAAAA="/>
              </a:ext>
            </a:extLst>
          </p:cNvSpPr>
          <p:nvPr>
            <p:ph type="title"/>
          </p:nvPr>
        </p:nvSpPr>
        <p:spPr>
          <a:xfrm>
            <a:off x="457200" y="20320"/>
            <a:ext cx="8229600" cy="371475"/>
          </a:xfrm>
        </p:spPr>
        <p:txBody>
          <a:bodyPr/>
          <a:lstStyle/>
          <a:p>
            <a:pPr marL="285750" marR="0" indent="-285750" algn="l" defTabSz="914400">
              <a:hyphen val="1"/>
              <a:lnSpc>
                <a:spcPct val="100000"/>
              </a:lnSpc>
              <a:spcBef>
                <a:spcPts val="1200"/>
              </a:spcBef>
              <a:spcAft>
                <a:spcPts val="300"/>
              </a:spcAft>
              <a:buClrTx/>
              <a:buSzTx/>
              <a:buFontTx/>
              <a:buChar char="•"/>
              <p:prBullet>
                <a:buChar char="•">
                  <a:pos y="0"/>
                  <a:buClrTx/>
                  <a:buSzTx/>
                  <a:buFontTx/>
                </a:buChar>
              </p:prBullet>
              <a:tabLst/>
              <a:defRPr sz="1800" b="1"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Non-Functional Requirements</a:t>
            </a:r>
          </a:p>
        </p:txBody>
      </p:sp>
      <p:sp>
        <p:nvSpPr>
          <p:cNvPr id="3" name="SlideText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GEAbg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JAgAAgwIAAGk1AABbHgAAAAAAACYAAAAIAAAAAQAAAAAAAAA="/>
              </a:ext>
            </a:extLst>
          </p:cNvSpPr>
          <p:nvPr>
            <p:ph type="body" idx="1"/>
          </p:nvPr>
        </p:nvSpPr>
        <p:spPr>
          <a:xfrm>
            <a:off x="452755" y="408305"/>
            <a:ext cx="8229600" cy="4526280"/>
          </a:xfrm>
        </p:spPr>
        <p:txBody>
          <a:bodyPr/>
          <a:lstStyle/>
          <a:p>
            <a:pPr marL="285750" marR="0" indent="-285750" algn="l" defTabSz="914400">
              <a:hyphen val="1"/>
              <a:lnSpc>
                <a:spcPct val="100000"/>
              </a:lnSpc>
              <a:spcBef>
                <a:spcPts val="0"/>
              </a:spcBef>
              <a:spcAft>
                <a:spcPts val="0"/>
              </a:spcAft>
              <a:buClrTx/>
              <a:buSzTx/>
              <a:buFontTx/>
              <a:buChar char="•"/>
              <p:prBullet>
                <a:buChar char="•">
                  <a:pos y="0"/>
                  <a:buClrTx/>
                  <a:buSzTx/>
                  <a:buFontTx/>
                </a:buChar>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Performance</a:t>
            </a:r>
            <a:r>
              <a:t>:</a:t>
            </a:r>
          </a:p>
          <a:p>
            <a:pPr marL="360045" marR="0" indent="-360045"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process fund transfers within 2 seconds.</a:t>
            </a:r>
          </a:p>
          <a:p>
            <a:pPr marL="360045" marR="0" indent="-360045"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handle up to 5,000 concurrent transactions during peak periods.</a:t>
            </a:r>
          </a:p>
          <a:p>
            <a:pPr marL="179705" marR="0" indent="0"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Security</a:t>
            </a:r>
            <a:r>
              <a:t>:</a:t>
            </a:r>
          </a:p>
          <a:p>
            <a:pPr marL="360045" marR="0" indent="-360045"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implement multi-factor authentication for all user logins.</a:t>
            </a:r>
          </a:p>
          <a:p>
            <a:pPr marL="360045" marR="0" indent="-360045"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encrypt all sensitive data, both at rest and in transit.</a:t>
            </a:r>
          </a:p>
          <a:p>
            <a:pPr marL="179705" marR="0" indent="0"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Compliance</a:t>
            </a:r>
            <a:r>
              <a:t>:</a:t>
            </a:r>
          </a:p>
          <a:p>
            <a:pPr marL="360045" marR="0" indent="-360045"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comply with relevant financial regulations.</a:t>
            </a:r>
          </a:p>
          <a:p>
            <a:pPr marL="360045" marR="0" indent="-360045"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maintain audit logs for all financial transactions</a:t>
            </a:r>
          </a:p>
          <a:p>
            <a:pPr marL="360045" marR="0" indent="-360045"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Reliability</a:t>
            </a:r>
            <a:r>
              <a:t>:</a:t>
            </a:r>
          </a:p>
          <a:p>
            <a:pPr marL="360045" marR="0" indent="-360045"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ensure 99.99% uptime to provide continuous access to banking services.</a:t>
            </a:r>
          </a:p>
          <a:p>
            <a:pPr marL="360045" marR="0" indent="-360045"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have a disaster recovery plan that ensures recovery within 1 hour of a critical failure.</a:t>
            </a:r>
          </a:p>
          <a:p>
            <a:pPr marL="179705" marR="0" indent="0"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Maintainability</a:t>
            </a:r>
            <a:r>
              <a:t>:</a:t>
            </a:r>
          </a:p>
          <a:p>
            <a:pPr marL="360045" marR="0" indent="-360045"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be modular, allowing for easy updates and maintenance without significant downtime.</a:t>
            </a:r>
          </a:p>
          <a:p>
            <a:pPr marL="360045" marR="0" indent="-360045"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      Requirement</a:t>
            </a:r>
            <a:r>
              <a:t>: The system must provide clear documentation for all functionalities and interfaces.</a:t>
            </a: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tte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QAgAAhAAAAGUXAAACBQAAAAAAACYAAAAIAAAAAQAAAAAAAAA="/>
              </a:ext>
            </a:extLst>
          </p:cNvSpPr>
          <p:nvPr>
            <p:ph type="title"/>
          </p:nvPr>
        </p:nvSpPr>
        <p:spPr>
          <a:xfrm>
            <a:off x="457200" y="83820"/>
            <a:ext cx="3345815" cy="730250"/>
          </a:xfrm>
        </p:spPr>
        <p:txBody>
          <a:bodyPr/>
          <a:lstStyle/>
          <a:p>
            <a:pPr algn="l">
              <a:defRPr lang="en-us" sz="2400" b="1"/>
            </a:pPr>
            <a:r>
              <a:t>Learning Outcomes</a:t>
            </a:r>
          </a:p>
        </p:txBody>
      </p:sp>
      <p:sp>
        <p:nvSpPr>
          <p:cNvPr id="3" name="SlideText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QAgAAEAcAANo1AACcKAAAEAAAACYAAAAIAAAAAQAAAAAAAAA="/>
              </a:ext>
            </a:extLst>
          </p:cNvSpPr>
          <p:nvPr>
            <p:ph type="body" idx="1"/>
          </p:nvPr>
        </p:nvSpPr>
        <p:spPr>
          <a:xfrm>
            <a:off x="457200" y="1148080"/>
            <a:ext cx="8296910" cy="5453380"/>
          </a:xfrm>
        </p:spPr>
        <p:txBody>
          <a:bodyPr/>
          <a:lstStyle/>
          <a:p>
            <a:pPr marL="285750" marR="0" indent="-285750" algn="l" defTabSz="914400">
              <a:hyphen val="1"/>
              <a:lnSpc>
                <a:spcPct val="100000"/>
              </a:lnSpc>
              <a:spcBef>
                <a:spcPts val="0"/>
              </a:spcBef>
              <a:spcAft>
                <a:spcPts val="0"/>
              </a:spcAft>
              <a:buClrTx/>
              <a:buSzTx/>
              <a:buFontTx/>
              <a:buChar char="•"/>
              <p:prBullet>
                <a:buChar char="•">
                  <a:pos y="0"/>
                  <a:buClrTx/>
                  <a:buSzTx/>
                  <a:buFontTx/>
                </a:buChar>
              </p:prBullet>
              <a:tabLst/>
              <a:defRPr lang="en-us" sz="1400">
                <a:solidFill>
                  <a:srgbClr val="000000"/>
                </a:solidFill>
                <a:uFill>
                  <a:solidFill>
                    <a:srgbClr val="000000"/>
                  </a:solidFill>
                </a:uFill>
                <a:latin typeface="Carlito" pitchFamily="1" charset="0"/>
                <a:ea typeface="Carlito" pitchFamily="1" charset="0"/>
                <a:cs typeface="Carlito" pitchFamily="1" charset="0"/>
              </a:defRPr>
            </a:pPr>
          </a:p>
          <a:p>
            <a:pPr marL="465455" marR="0" algn="l" defTabSz="914400">
              <a:hyphen val="1"/>
              <a:lnSpc>
                <a:spcPct val="100000"/>
              </a:lnSpc>
              <a:spcBef>
                <a:spcPts val="0"/>
              </a:spcBef>
              <a:spcAft>
                <a:spcPts val="0"/>
              </a:spcAft>
              <a:buClrTx/>
              <a:buSzTx/>
              <a:buFontTx/>
              <a:buAutoNum type="arabicPeriod" startAt="1"/>
              <p:prBullet>
                <a:buAutoNum type="ordinal" startAt="1">
                  <a:pos y="0"/>
                  <a:buClrTx/>
                  <a:buSzTx/>
                  <a:buFontTx/>
                </a:buAutoNum>
              </p:prBullet>
              <a:tabLst/>
              <a:defRPr lang="en-us" sz="2400">
                <a:uFill>
                  <a:solidFill>
                    <a:srgbClr val="000000"/>
                  </a:solidFill>
                </a:uFill>
              </a:defRPr>
            </a:pPr>
            <a:r>
              <a:t>Should be able to clearly define the functional and non-functional requirements.</a:t>
            </a:r>
          </a:p>
          <a:p>
            <a:pPr marL="465455" marR="0" algn="l" defTabSz="914400">
              <a:hyphen val="1"/>
              <a:lnSpc>
                <a:spcPct val="100000"/>
              </a:lnSpc>
              <a:spcBef>
                <a:spcPts val="0"/>
              </a:spcBef>
              <a:spcAft>
                <a:spcPts val="0"/>
              </a:spcAft>
              <a:buClrTx/>
              <a:buSzTx/>
              <a:buFontTx/>
              <a:buAutoNum type="arabicPeriod" startAt="1"/>
              <p:prBullet>
                <a:buAutoNum type="ordinal" startAt="1">
                  <a:pos y="0"/>
                  <a:buClrTx/>
                  <a:buSzTx/>
                  <a:buFontTx/>
                </a:buAutoNum>
              </p:prBullet>
              <a:tabLst/>
              <a:defRPr lang="en-us" sz="2400">
                <a:uFill>
                  <a:solidFill>
                    <a:srgbClr val="000000"/>
                  </a:solidFill>
                </a:uFill>
              </a:defRPr>
            </a:pPr>
          </a:p>
          <a:p>
            <a:pPr marL="465455" marR="0" algn="l" defTabSz="914400">
              <a:hyphen val="1"/>
              <a:lnSpc>
                <a:spcPct val="100000"/>
              </a:lnSpc>
              <a:spcBef>
                <a:spcPts val="0"/>
              </a:spcBef>
              <a:spcAft>
                <a:spcPts val="0"/>
              </a:spcAft>
              <a:buClrTx/>
              <a:buSzTx/>
              <a:buFontTx/>
              <a:buAutoNum type="arabicPeriod" startAt="1"/>
              <p:prBullet>
                <a:buAutoNum type="ordinal" startAt="1">
                  <a:pos y="0"/>
                  <a:buClrTx/>
                  <a:buSzTx/>
                  <a:buFontTx/>
                </a:buAutoNum>
              </p:prBullet>
              <a:tabLst/>
              <a:defRPr lang="en-us" sz="2400">
                <a:uFill>
                  <a:solidFill>
                    <a:srgbClr val="000000"/>
                  </a:solidFill>
                </a:uFill>
              </a:defRPr>
            </a:pPr>
            <a:r>
              <a:t>Should be able to analyze the impact of these requirements on the overall software design and user experience.</a:t>
            </a:r>
          </a:p>
          <a:p>
            <a:pPr marL="465455" marR="0" algn="l" defTabSz="914400">
              <a:hyphen val="1"/>
              <a:lnSpc>
                <a:spcPct val="100000"/>
              </a:lnSpc>
              <a:spcBef>
                <a:spcPts val="0"/>
              </a:spcBef>
              <a:spcAft>
                <a:spcPts val="0"/>
              </a:spcAft>
              <a:buClrTx/>
              <a:buSzTx/>
              <a:buFontTx/>
              <a:buAutoNum type="arabicPeriod" startAt="1"/>
              <p:prBullet>
                <a:buAutoNum type="ordinal" startAt="1">
                  <a:pos y="0"/>
                  <a:buClrTx/>
                  <a:buSzTx/>
                  <a:buFontTx/>
                </a:buAutoNum>
              </p:prBullet>
              <a:tabLst/>
              <a:defRPr lang="en-us" sz="2400">
                <a:uFill>
                  <a:solidFill>
                    <a:srgbClr val="000000"/>
                  </a:solidFill>
                </a:uFill>
              </a:defRPr>
            </a:pPr>
          </a:p>
          <a:p>
            <a:pPr marL="465455" marR="0" algn="l" defTabSz="914400">
              <a:hyphen val="1"/>
              <a:lnSpc>
                <a:spcPct val="100000"/>
              </a:lnSpc>
              <a:spcBef>
                <a:spcPts val="0"/>
              </a:spcBef>
              <a:spcAft>
                <a:spcPts val="0"/>
              </a:spcAft>
              <a:buClrTx/>
              <a:buSzTx/>
              <a:buFontTx/>
              <a:buAutoNum type="arabicPeriod" startAt="1"/>
              <p:prBullet>
                <a:buAutoNum type="ordinal" startAt="1">
                  <a:pos y="0"/>
                  <a:buClrTx/>
                  <a:buSzTx/>
                  <a:buFontTx/>
                </a:buAutoNum>
              </p:prBullet>
              <a:tabLst/>
              <a:defRPr lang="en-us" sz="2400">
                <a:uFill>
                  <a:solidFill>
                    <a:srgbClr val="000000"/>
                  </a:solidFill>
                </a:uFill>
              </a:defRPr>
            </a:pPr>
            <a:r>
              <a:t>Should be able to document both types of requirements.</a:t>
            </a:r>
          </a:p>
          <a:p>
            <a:pPr marL="465455" marR="0" algn="l" defTabSz="914400">
              <a:hyphen val="1"/>
              <a:lnSpc>
                <a:spcPct val="100000"/>
              </a:lnSpc>
              <a:spcBef>
                <a:spcPts val="0"/>
              </a:spcBef>
              <a:spcAft>
                <a:spcPts val="0"/>
              </a:spcAft>
              <a:buClrTx/>
              <a:buSzTx/>
              <a:buFontTx/>
              <a:buAutoNum type="arabicPeriod" startAt="1"/>
              <p:prBullet>
                <a:buAutoNum type="ordinal" startAt="1">
                  <a:pos y="0"/>
                  <a:buClrTx/>
                  <a:buSzTx/>
                  <a:buFontTx/>
                </a:buAutoNum>
              </p:prBullet>
              <a:tabLst/>
              <a:defRPr lang="en-us" sz="2400">
                <a:uFill>
                  <a:solidFill>
                    <a:srgbClr val="000000"/>
                  </a:solidFill>
                </a:uFill>
              </a:defRPr>
            </a:pPr>
          </a:p>
          <a:p>
            <a:pPr marL="465455" marR="0" algn="l" defTabSz="914400">
              <a:hyphen val="1"/>
              <a:lnSpc>
                <a:spcPct val="100000"/>
              </a:lnSpc>
              <a:spcBef>
                <a:spcPts val="0"/>
              </a:spcBef>
              <a:spcAft>
                <a:spcPts val="0"/>
              </a:spcAft>
              <a:buClrTx/>
              <a:buSzTx/>
              <a:buFontTx/>
              <a:buAutoNum type="arabicPeriod" startAt="1"/>
              <p:prBullet>
                <a:buAutoNum type="ordinal" startAt="1">
                  <a:pos y="0"/>
                  <a:buClrTx/>
                  <a:buSzTx/>
                  <a:buFontTx/>
                </a:buAutoNum>
              </p:prBullet>
              <a:tabLst/>
              <a:defRPr lang="en-us" sz="2400">
                <a:uFill>
                  <a:solidFill>
                    <a:srgbClr val="000000"/>
                  </a:solidFill>
                </a:uFill>
              </a:defRPr>
            </a:pPr>
            <a:r>
              <a:t>Should be able to  apply the learned concepts to design a set of these requirements for a hypothetical project or case study.</a:t>
            </a:r>
          </a:p>
        </p:txBody>
      </p:sp>
    </p:spTree>
  </p:cSld>
  <p:clrMapOvr>
    <a:masterClrMapping/>
  </p:clrMapOvr>
  <p:timing>
    <p:tnLst>
      <p:par>
        <p:cTn id="1" dur="indefinite" restart="never" nodeType="tmRoot"/>
      </p:par>
    </p:tnLst>
  </p:timing>
</p:sld>
</file>

<file path=ppt/slides/slide3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tte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QAgAAUgAAAHA1AACbAgAAAAAAACYAAAAIAAAAAQAAAAAAAAA="/>
              </a:ext>
            </a:extLst>
          </p:cNvSpPr>
          <p:nvPr>
            <p:ph type="title"/>
          </p:nvPr>
        </p:nvSpPr>
        <p:spPr>
          <a:xfrm>
            <a:off x="457200" y="52070"/>
            <a:ext cx="8229600" cy="371475"/>
          </a:xfrm>
        </p:spPr>
        <p:txBody>
          <a:bodyPr/>
          <a:lstStyle/>
          <a:p>
            <a:pPr marL="285750" marR="0" indent="-285750" algn="l" defTabSz="914400">
              <a:hyphen val="1"/>
              <a:lnSpc>
                <a:spcPct val="100000"/>
              </a:lnSpc>
              <a:spcBef>
                <a:spcPts val="1200"/>
              </a:spcBef>
              <a:spcAft>
                <a:spcPts val="300"/>
              </a:spcAft>
              <a:buClrTx/>
              <a:buSzTx/>
              <a:buFontTx/>
              <a:buChar char="•"/>
              <p:prBullet>
                <a:buChar char="•">
                  <a:pos y="0"/>
                  <a:buClrTx/>
                  <a:buSzTx/>
                  <a:buFontTx/>
                </a:buChar>
              </p:prBullet>
              <a:tabLst/>
              <a:defRPr sz="1800" b="1"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Example 3: </a:t>
            </a:r>
            <a:r>
              <a:rPr>
                <a:solidFill>
                  <a:srgbClr val="000000"/>
                </a:solidFill>
              </a:rPr>
              <a:t>Online Learning Platform </a:t>
            </a:r>
            <a:r>
              <a:t>  : Functional Requirements</a:t>
            </a:r>
          </a:p>
        </p:txBody>
      </p:sp>
      <p:sp>
        <p:nvSpPr>
          <p:cNvPr id="3" name="SlideText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HBwbGU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EAQAAZgMAAJ43AAArKAAAAAAAACYAAAAIAAAAAQAAAAAAAAA="/>
              </a:ext>
            </a:extLst>
          </p:cNvSpPr>
          <p:nvPr>
            <p:ph type="body" idx="1"/>
          </p:nvPr>
        </p:nvSpPr>
        <p:spPr>
          <a:xfrm>
            <a:off x="287020" y="552450"/>
            <a:ext cx="8754110" cy="5977255"/>
          </a:xfrm>
        </p:spPr>
        <p:txBody>
          <a:bodyPr/>
          <a:lstStyle/>
          <a:p>
            <a:pPr marL="285750" marR="0" indent="-285750" algn="l" defTabSz="914400">
              <a:hyphen val="1"/>
              <a:lnSpc>
                <a:spcPct val="100000"/>
              </a:lnSpc>
              <a:spcBef>
                <a:spcPts val="0"/>
              </a:spcBef>
              <a:spcAft>
                <a:spcPts val="0"/>
              </a:spcAft>
              <a:buClrTx/>
              <a:buSzTx/>
              <a:buFontTx/>
              <a:buChar char="•"/>
              <p:prBullet>
                <a:buChar char="•">
                  <a:pos y="0"/>
                  <a:buClrTx/>
                  <a:buSzTx/>
                  <a:buFontTx/>
                </a:buChar>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User Authentication</a:t>
            </a:r>
            <a:r>
              <a:t>:</a:t>
            </a:r>
          </a:p>
          <a:p>
            <a:pPr marL="360045" marR="0" indent="-360045"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allow users to register, log in, and log out.</a:t>
            </a:r>
          </a:p>
          <a:p>
            <a:pPr marL="360045" marR="0" indent="-360045"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support password recovery through email.</a:t>
            </a:r>
          </a:p>
          <a:p>
            <a:pPr marL="179705" marR="0" indent="0"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Course Management</a:t>
            </a:r>
            <a:r>
              <a:t>:</a:t>
            </a:r>
          </a:p>
          <a:p>
            <a:pPr marL="360045" marR="0" indent="-360045"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Instructors must be able to create, update, and delete courses.</a:t>
            </a:r>
          </a:p>
          <a:p>
            <a:pPr marL="360045" marR="0" indent="-360045"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Instructors must be able to upload course materials, including videos, documents, and quizzes.</a:t>
            </a:r>
          </a:p>
          <a:p>
            <a:pPr marL="179705" marR="0" indent="0"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Enrollment</a:t>
            </a:r>
            <a:r>
              <a:t>:</a:t>
            </a:r>
          </a:p>
          <a:p>
            <a:pPr marL="360045" marR="0" indent="-360045"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Students must be able to enroll in and drop courses.</a:t>
            </a:r>
          </a:p>
          <a:p>
            <a:pPr marL="360045" marR="0" indent="-360045"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send enrollment confirmation emails to students.</a:t>
            </a:r>
          </a:p>
          <a:p>
            <a:pPr marL="179705" marR="0" indent="0"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Content Delivery</a:t>
            </a:r>
            <a:r>
              <a:t>:</a:t>
            </a:r>
          </a:p>
          <a:p>
            <a:pPr marL="360045" marR="0" indent="-360045"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provide streaming of video lectures and downloadable course materials.</a:t>
            </a:r>
          </a:p>
          <a:p>
            <a:pPr marL="360045" marR="0" indent="-360045"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allow students to take quizzes and submit assignments online.</a:t>
            </a:r>
          </a:p>
          <a:p>
            <a:pPr marL="179705" marR="0" indent="0"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Progress Tracking</a:t>
            </a:r>
            <a:r>
              <a:t>:</a:t>
            </a:r>
          </a:p>
          <a:p>
            <a:pPr marL="360045" marR="0" indent="-360045"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system must track and display students' progress through their courses.</a:t>
            </a:r>
          </a:p>
          <a:p>
            <a:pPr marL="360045" marR="0" indent="-360045"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      Requirement</a:t>
            </a:r>
            <a:r>
              <a:t>: The system must provide a grade book for instructors to record and manage student grades.</a:t>
            </a:r>
          </a:p>
        </p:txBody>
      </p:sp>
    </p:spTree>
  </p:cSld>
  <p:clrMapOvr>
    <a:masterClrMapping/>
  </p:clrMapOvr>
  <p:timing>
    <p:tnLst>
      <p:par>
        <p:cTn id="1" dur="indefinite" restart="never" nodeType="tmRoot"/>
      </p:par>
    </p:tnLst>
  </p:timing>
</p:sld>
</file>

<file path=ppt/slides/slide3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tte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eAgAA7f///z41AAAZAwAAAAAAACYAAAAIAAAAAQAAAAAAAAA="/>
              </a:ext>
            </a:extLst>
          </p:cNvSpPr>
          <p:nvPr>
            <p:ph type="title"/>
          </p:nvPr>
        </p:nvSpPr>
        <p:spPr>
          <a:xfrm>
            <a:off x="425450" y="-12065"/>
            <a:ext cx="8229600" cy="515620"/>
          </a:xfrm>
        </p:spPr>
        <p:txBody>
          <a:bodyPr/>
          <a:lstStyle/>
          <a:p>
            <a:pPr marL="285750" marR="0" indent="-285750" algn="l" defTabSz="914400">
              <a:hyphen val="1"/>
              <a:lnSpc>
                <a:spcPct val="100000"/>
              </a:lnSpc>
              <a:spcBef>
                <a:spcPts val="1200"/>
              </a:spcBef>
              <a:spcAft>
                <a:spcPts val="300"/>
              </a:spcAft>
              <a:buClrTx/>
              <a:buSzTx/>
              <a:buFontTx/>
              <a:buChar char="•"/>
              <p:prBullet>
                <a:buChar char="•">
                  <a:pos y="0"/>
                  <a:buClrTx/>
                  <a:buSzTx/>
                  <a:buFontTx/>
                </a:buChar>
              </p:prBullet>
              <a:tabLst/>
              <a:defRPr sz="2000" b="1"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Non-Functional Requirements</a:t>
            </a:r>
          </a:p>
        </p:txBody>
      </p:sp>
      <p:sp>
        <p:nvSpPr>
          <p:cNvPr id="3" name="SlideText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HAQAAfAMAALw2AADiKQAAAAAAACYAAAAIAAAAAQAAAAAAAAA="/>
              </a:ext>
            </a:extLst>
          </p:cNvSpPr>
          <p:nvPr>
            <p:ph type="body" idx="1"/>
          </p:nvPr>
        </p:nvSpPr>
        <p:spPr>
          <a:xfrm>
            <a:off x="248285" y="566420"/>
            <a:ext cx="8649335" cy="6242050"/>
          </a:xfrm>
        </p:spPr>
        <p:txBody>
          <a:bodyPr/>
          <a:lstStyle/>
          <a:p>
            <a:pPr marL="285750" marR="0" indent="-285750" algn="l" defTabSz="914400">
              <a:hyphen val="1"/>
              <a:lnSpc>
                <a:spcPct val="100000"/>
              </a:lnSpc>
              <a:spcBef>
                <a:spcPts val="0"/>
              </a:spcBef>
              <a:spcAft>
                <a:spcPts val="0"/>
              </a:spcAft>
              <a:buClrTx/>
              <a:buSzTx/>
              <a:buFontTx/>
              <a:buChar char="•"/>
              <p:prBullet>
                <a:buChar char="•">
                  <a:pos y="0"/>
                  <a:buClrTx/>
                  <a:buSzTx/>
                  <a:buFontTx/>
                </a:buChar>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Performance</a:t>
            </a:r>
            <a:r>
              <a:t>:</a:t>
            </a:r>
          </a:p>
          <a:p>
            <a:pPr marL="360045" marR="0" indent="-360045" algn="l" defTabSz="914400">
              <a:hyphen val="1"/>
              <a:lnSpc>
                <a:spcPct val="100000"/>
              </a:lnSpc>
              <a:spcBef>
                <a:spcPts val="0"/>
              </a:spcBef>
              <a:spcAft>
                <a:spcPts val="0"/>
              </a:spcAft>
              <a:buNone/>
              <p:prBullet>
                <a:buNone/>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platform must load course pages within 3 seconds.</a:t>
            </a:r>
          </a:p>
          <a:p>
            <a:pPr marL="360045" marR="0" indent="-360045" algn="l" defTabSz="914400">
              <a:hyphen val="1"/>
              <a:lnSpc>
                <a:spcPct val="100000"/>
              </a:lnSpc>
              <a:spcBef>
                <a:spcPts val="0"/>
              </a:spcBef>
              <a:spcAft>
                <a:spcPts val="0"/>
              </a:spcAft>
              <a:buNone/>
              <p:prBullet>
                <a:buNone/>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platform must support up to 10,000 concurrent users during peak usage times.</a:t>
            </a:r>
          </a:p>
          <a:p>
            <a:pPr marL="179705" marR="0" indent="0" algn="l" defTabSz="914400">
              <a:hyphen val="1"/>
              <a:lnSpc>
                <a:spcPct val="100000"/>
              </a:lnSpc>
              <a:spcBef>
                <a:spcPts val="0"/>
              </a:spcBef>
              <a:spcAft>
                <a:spcPts val="0"/>
              </a:spcAft>
              <a:buNone/>
              <p:prBullet>
                <a:buNone/>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Security</a:t>
            </a:r>
            <a:r>
              <a:t>:</a:t>
            </a:r>
          </a:p>
          <a:p>
            <a:pPr marL="360045" marR="0" indent="-360045" algn="l" defTabSz="914400">
              <a:hyphen val="1"/>
              <a:lnSpc>
                <a:spcPct val="100000"/>
              </a:lnSpc>
              <a:spcBef>
                <a:spcPts val="0"/>
              </a:spcBef>
              <a:spcAft>
                <a:spcPts val="0"/>
              </a:spcAft>
              <a:buNone/>
              <p:prBullet>
                <a:buNone/>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platform must use SSL encryption for all data transmissions.</a:t>
            </a:r>
          </a:p>
          <a:p>
            <a:pPr marL="360045" marR="0" indent="-360045" algn="l" defTabSz="914400">
              <a:hyphen val="1"/>
              <a:lnSpc>
                <a:spcPct val="100000"/>
              </a:lnSpc>
              <a:spcBef>
                <a:spcPts val="0"/>
              </a:spcBef>
              <a:spcAft>
                <a:spcPts val="0"/>
              </a:spcAft>
              <a:buNone/>
              <p:prBullet>
                <a:buNone/>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platform must implement role-based access control to restrict access to sensitive information.</a:t>
            </a:r>
          </a:p>
          <a:p>
            <a:pPr marL="179705" marR="0" indent="0" algn="l" defTabSz="914400">
              <a:hyphen val="1"/>
              <a:lnSpc>
                <a:spcPct val="100000"/>
              </a:lnSpc>
              <a:spcBef>
                <a:spcPts val="0"/>
              </a:spcBef>
              <a:spcAft>
                <a:spcPts val="0"/>
              </a:spcAft>
              <a:buNone/>
              <p:prBullet>
                <a:buNone/>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Usability</a:t>
            </a:r>
            <a:r>
              <a:t>:</a:t>
            </a:r>
          </a:p>
          <a:p>
            <a:pPr marL="360045" marR="0" indent="-360045" algn="l" defTabSz="914400">
              <a:hyphen val="1"/>
              <a:lnSpc>
                <a:spcPct val="100000"/>
              </a:lnSpc>
              <a:spcBef>
                <a:spcPts val="0"/>
              </a:spcBef>
              <a:spcAft>
                <a:spcPts val="0"/>
              </a:spcAft>
              <a:buNone/>
              <p:prBullet>
                <a:buNone/>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user interface must be intuitive and easy to navigate for users of varying technical skills.</a:t>
            </a:r>
          </a:p>
          <a:p>
            <a:pPr marL="179705" marR="0" indent="0" algn="l" defTabSz="914400">
              <a:hyphen val="1"/>
              <a:lnSpc>
                <a:spcPct val="100000"/>
              </a:lnSpc>
              <a:spcBef>
                <a:spcPts val="0"/>
              </a:spcBef>
              <a:spcAft>
                <a:spcPts val="0"/>
              </a:spcAft>
              <a:buNone/>
              <p:prBullet>
                <a:buNone/>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Scalability</a:t>
            </a:r>
            <a:r>
              <a:t>:</a:t>
            </a:r>
          </a:p>
          <a:p>
            <a:pPr marL="360045" marR="0" indent="-360045" algn="l" defTabSz="914400">
              <a:hyphen val="1"/>
              <a:lnSpc>
                <a:spcPct val="100000"/>
              </a:lnSpc>
              <a:spcBef>
                <a:spcPts val="0"/>
              </a:spcBef>
              <a:spcAft>
                <a:spcPts val="0"/>
              </a:spcAft>
              <a:buNone/>
              <p:prBullet>
                <a:buNone/>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platform must be able to scale horizontally to accommodate increasing numbers of courses and users.</a:t>
            </a:r>
          </a:p>
          <a:p>
            <a:pPr marL="360045" marR="0" indent="-360045" algn="l" defTabSz="914400">
              <a:hyphen val="1"/>
              <a:lnSpc>
                <a:spcPct val="100000"/>
              </a:lnSpc>
              <a:spcBef>
                <a:spcPts val="0"/>
              </a:spcBef>
              <a:spcAft>
                <a:spcPts val="0"/>
              </a:spcAft>
              <a:buNone/>
              <p:prBullet>
                <a:buNone/>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platform must allow for the easy addition of new features and functionalities.</a:t>
            </a:r>
          </a:p>
          <a:p>
            <a:pPr marL="179705" marR="0" indent="0" algn="l" defTabSz="914400">
              <a:hyphen val="1"/>
              <a:lnSpc>
                <a:spcPct val="100000"/>
              </a:lnSpc>
              <a:spcBef>
                <a:spcPts val="0"/>
              </a:spcBef>
              <a:spcAft>
                <a:spcPts val="0"/>
              </a:spcAft>
              <a:buNone/>
              <p:prBullet>
                <a:buNone/>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Reliability</a:t>
            </a:r>
            <a:r>
              <a:t>:</a:t>
            </a:r>
          </a:p>
          <a:p>
            <a:pPr marL="360045" marR="0" indent="-360045" algn="l" defTabSz="914400">
              <a:hyphen val="1"/>
              <a:lnSpc>
                <a:spcPct val="100000"/>
              </a:lnSpc>
              <a:spcBef>
                <a:spcPts val="0"/>
              </a:spcBef>
              <a:spcAft>
                <a:spcPts val="0"/>
              </a:spcAft>
              <a:buNone/>
              <p:prBullet>
                <a:buNone/>
              </p:prBullet>
              <a:tabLst/>
              <a:defRPr sz="20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Requirement</a:t>
            </a:r>
            <a:r>
              <a:t>: The platform must maintain 99.9% uptime to ensure continuous access to learning materials.</a:t>
            </a:r>
          </a:p>
          <a:p>
            <a:pPr marL="360045" marR="0" indent="-360045" algn="l" defTabSz="914400">
              <a:hyphen val="1"/>
              <a:lnSpc>
                <a:spcPct val="100000"/>
              </a:lnSpc>
              <a:spcBef>
                <a:spcPts val="0"/>
              </a:spcBef>
              <a:spcAft>
                <a:spcPts val="0"/>
              </a:spcAft>
              <a:buNone/>
              <p:prBullet>
                <a:buNone/>
              </p:prBullet>
              <a:tabLst/>
              <a:defRPr sz="18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p>
        </p:txBody>
      </p:sp>
    </p:spTree>
  </p:cSld>
  <p:clrMapOvr>
    <a:masterClrMapping/>
  </p:clrMapOvr>
  <p:timing>
    <p:tnLst>
      <p:par>
        <p:cTn id="1" dur="indefinite" restart="never" nodeType="tmRoot"/>
      </p:par>
    </p:tnLst>
  </p:timing>
</p:sld>
</file>

<file path=ppt/slides/slide3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tte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QAgAA6AAAAA0pAACiAwAAAAAAACYAAAAIAAAAAQAAAAAAAAA="/>
              </a:ext>
            </a:extLst>
          </p:cNvSpPr>
          <p:nvPr>
            <p:ph type="title"/>
          </p:nvPr>
        </p:nvSpPr>
        <p:spPr>
          <a:xfrm>
            <a:off x="457200" y="147320"/>
            <a:ext cx="6216015" cy="443230"/>
          </a:xfrm>
        </p:spPr>
        <p:txBody>
          <a:bodyPr/>
          <a:lstStyle/>
          <a:p>
            <a:pPr>
              <a:defRPr lang="en-us" sz="2800" b="1"/>
            </a:pPr>
            <a:r>
              <a:t>Case Study 1: Online Bookstore</a:t>
            </a:r>
          </a:p>
        </p:txBody>
      </p:sp>
      <p:sp>
        <p:nvSpPr>
          <p:cNvPr id="3" name="SlideText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QAgAAKAUAAHA1AACcKAAAAAAAACYAAAAIAAAAAQAAAAAAAAA="/>
              </a:ext>
            </a:extLst>
          </p:cNvSpPr>
          <p:nvPr>
            <p:ph type="body" idx="1"/>
          </p:nvPr>
        </p:nvSpPr>
        <p:spPr>
          <a:xfrm>
            <a:off x="457200" y="838200"/>
            <a:ext cx="8229600" cy="5763260"/>
          </a:xfrm>
        </p:spPr>
        <p:txBody>
          <a:bodyPr/>
          <a:lstStyle/>
          <a:p>
            <a:pPr>
              <a:defRPr lang="en-us" sz="2400"/>
            </a:pPr>
          </a:p>
          <a:p>
            <a:pPr>
              <a:defRPr lang="en-us" sz="2400"/>
            </a:pPr>
            <a:r>
              <a:rPr lang="en-us" b="1"/>
              <a:t>Scenario</a:t>
            </a:r>
            <a:r>
              <a:t>:</a:t>
            </a:r>
          </a:p>
          <a:p>
            <a:pPr>
              <a:defRPr lang="en-us" sz="2400"/>
            </a:pPr>
            <a:r>
              <a:t>You are tasked with developing an online bookstore. The bookstore should allow users to browse, search for, and purchase books. Users should be able to create accounts, save books to a wishlist, and write reviews for books they have purchased. The system should also handle payments and send notifications to users about their orders.</a:t>
            </a:r>
          </a:p>
          <a:p>
            <a:pPr>
              <a:defRPr lang="en-us" sz="2400"/>
            </a:pPr>
          </a:p>
          <a:p>
            <a:pPr>
              <a:defRPr lang="en-us" sz="2400"/>
            </a:pPr>
            <a:r>
              <a:rPr lang="en-us" b="1"/>
              <a:t>Task</a:t>
            </a:r>
            <a:r>
              <a:t>:</a:t>
            </a:r>
          </a:p>
          <a:p>
            <a:pPr>
              <a:defRPr lang="en-us" sz="2400"/>
            </a:pPr>
            <a:r>
              <a:t>Identify functional and non-functional requirements for the online bookstore.</a:t>
            </a:r>
          </a:p>
        </p:txBody>
      </p:sp>
    </p:spTree>
  </p:cSld>
  <p:clrMapOvr>
    <a:masterClrMapping/>
  </p:clrMapOvr>
  <p:timing>
    <p:tnLst>
      <p:par>
        <p:cTn id="1" dur="indefinite" restart="never" nodeType="tmRoot"/>
      </p:par>
    </p:tnLst>
  </p:timing>
</p:sld>
</file>

<file path=ppt/slides/slide3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ext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GCiPAI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sAgAA3AAAAAw1AAAwKgAAAAAAACYAAAAIAAAAAQAAAAAAAAA="/>
              </a:ext>
            </a:extLst>
          </p:cNvSpPr>
          <p:nvPr>
            <p:ph type="body" idx="1"/>
          </p:nvPr>
        </p:nvSpPr>
        <p:spPr>
          <a:xfrm>
            <a:off x="393700" y="139700"/>
            <a:ext cx="8229600" cy="6718300"/>
          </a:xfrm>
        </p:spPr>
        <p:txBody>
          <a:bodyPr/>
          <a:lstStyle/>
          <a:p>
            <a:pPr>
              <a:defRPr lang="en-us" sz="2400"/>
            </a:pPr>
            <a:r>
              <a:rPr lang="en-us" b="1">
                <a:solidFill>
                  <a:schemeClr val="tx2"/>
                </a:solidFill>
              </a:rPr>
              <a:t>Functional Requirements:</a:t>
            </a:r>
            <a:r>
              <a:t>    </a:t>
            </a:r>
          </a:p>
          <a:p>
            <a:pPr>
              <a:defRPr lang="en-us" sz="2400"/>
            </a:pPr>
            <a:r>
              <a:t>User account creation and login.</a:t>
            </a:r>
          </a:p>
          <a:p>
            <a:pPr>
              <a:defRPr lang="en-us" sz="2400"/>
            </a:pPr>
            <a:r>
              <a:t>    Browsing and searching for books.</a:t>
            </a:r>
          </a:p>
          <a:p>
            <a:pPr>
              <a:defRPr lang="en-us" sz="2400"/>
            </a:pPr>
            <a:r>
              <a:t>    Adding books to a wishlist.</a:t>
            </a:r>
          </a:p>
          <a:p>
            <a:pPr>
              <a:defRPr lang="en-us" sz="2400"/>
            </a:pPr>
            <a:r>
              <a:t>    Purchasing books online.</a:t>
            </a:r>
          </a:p>
          <a:p>
            <a:pPr>
              <a:defRPr lang="en-us" sz="2400"/>
            </a:pPr>
            <a:r>
              <a:t>    Writing and displaying book reviews.</a:t>
            </a:r>
          </a:p>
          <a:p>
            <a:pPr>
              <a:defRPr lang="en-us" sz="2400"/>
            </a:pPr>
            <a:r>
              <a:t>    Payment processing.</a:t>
            </a:r>
          </a:p>
          <a:p>
            <a:pPr>
              <a:defRPr lang="en-us" sz="2400"/>
            </a:pPr>
            <a:r>
              <a:t>    Order notification system.</a:t>
            </a:r>
          </a:p>
          <a:p>
            <a:pPr>
              <a:defRPr lang="en-us" sz="2400"/>
            </a:pPr>
            <a:r>
              <a:rPr lang="en-us" b="1"/>
              <a:t>Non-Functional Requirements:</a:t>
            </a:r>
            <a:endParaRPr lang="en-us" b="1"/>
          </a:p>
          <a:p>
            <a:pPr>
              <a:defRPr lang="en-us" sz="2400"/>
            </a:pPr>
            <a:r>
              <a:t>    The system should be able to handle 10,000 simultaneous users.</a:t>
            </a:r>
          </a:p>
          <a:p>
            <a:pPr>
              <a:defRPr lang="en-us" sz="2400"/>
            </a:pPr>
            <a:r>
              <a:t>    Payment transactions should be completed within 3 seconds.</a:t>
            </a:r>
          </a:p>
          <a:p>
            <a:pPr>
              <a:defRPr lang="en-us" sz="2400"/>
            </a:pPr>
            <a:r>
              <a:t>    The system should be available 99.9% of the time.</a:t>
            </a:r>
          </a:p>
          <a:p>
            <a:pPr>
              <a:defRPr lang="en-us" sz="2400"/>
            </a:pPr>
            <a:r>
              <a:t>    Data encryption for user information and transactions.</a:t>
            </a:r>
          </a:p>
          <a:p>
            <a:pPr>
              <a:defRPr lang="en-us" sz="2400"/>
            </a:pPr>
            <a:r>
              <a:t>    The website should load within 2 seconds.</a:t>
            </a:r>
          </a:p>
          <a:p>
            <a:pPr>
              <a:defRPr lang="en-us" sz="2400"/>
            </a:pPr>
            <a:r>
              <a:t>    The user interface should be intuitive and accessible.</a:t>
            </a:r>
          </a:p>
        </p:txBody>
      </p:sp>
    </p:spTree>
  </p:cSld>
  <p:clrMapOvr>
    <a:masterClrMapping/>
  </p:clrMapOvr>
  <p:timing>
    <p:tnLst>
      <p:par>
        <p:cTn id="1" dur="indefinite" restart="never" nodeType="tmRoot"/>
      </p:par>
    </p:tnLst>
  </p:timing>
</p:sld>
</file>

<file path=ppt/slides/slide3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tte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QAgAA6AAAABQlAAATBAAAAAAAACYAAAAIAAAAAQAAAAAAAAA="/>
              </a:ext>
            </a:extLst>
          </p:cNvSpPr>
          <p:nvPr>
            <p:ph type="title"/>
          </p:nvPr>
        </p:nvSpPr>
        <p:spPr>
          <a:xfrm>
            <a:off x="457200" y="147320"/>
            <a:ext cx="5570220" cy="514985"/>
          </a:xfrm>
        </p:spPr>
        <p:txBody>
          <a:bodyPr/>
          <a:lstStyle/>
          <a:p>
            <a:pPr>
              <a:defRPr lang="en-us" sz="2400" b="1"/>
            </a:pPr>
            <a:r>
              <a:t>Case Study 2: E-Learning Platform</a:t>
            </a:r>
          </a:p>
        </p:txBody>
      </p:sp>
      <p:sp>
        <p:nvSpPr>
          <p:cNvPr id="3" name="SlideText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dAgAAkwQAAEs2AADwKQAAAAAAACYAAAAIAAAAAQAAAAAAAAA="/>
              </a:ext>
            </a:extLst>
          </p:cNvSpPr>
          <p:nvPr>
            <p:ph type="body" idx="1"/>
          </p:nvPr>
        </p:nvSpPr>
        <p:spPr>
          <a:xfrm>
            <a:off x="424815" y="743585"/>
            <a:ext cx="8401050" cy="6073775"/>
          </a:xfrm>
        </p:spPr>
        <p:txBody>
          <a:bodyPr/>
          <a:lstStyle/>
          <a:p>
            <a:pPr>
              <a:defRPr lang="en-us" sz="2800" b="1"/>
            </a:pPr>
            <a:r>
              <a:t>Scenario:</a:t>
            </a:r>
          </a:p>
          <a:p>
            <a:pPr>
              <a:defRPr lang="en-us" sz="2800" b="1"/>
            </a:pPr>
          </a:p>
          <a:p>
            <a:pPr>
              <a:defRPr lang="en-us" sz="2800"/>
            </a:pPr>
            <a:r>
              <a:t>You are developing an e-learning platform for a university. The platform should allow students to enroll in courses, access course materials, submit assignments, take quizzes, and communicate with instructors and fellow students. Instructors should be able to create courses, upload materials, grade assignments, and track student progress.</a:t>
            </a:r>
          </a:p>
          <a:p>
            <a:pPr>
              <a:defRPr lang="en-us" sz="2800" b="1"/>
            </a:pPr>
            <a:r>
              <a:t>Task:</a:t>
            </a:r>
          </a:p>
          <a:p>
            <a:pPr>
              <a:defRPr lang="en-us" sz="2800" b="1"/>
            </a:pPr>
          </a:p>
          <a:p>
            <a:pPr>
              <a:defRPr lang="en-us" sz="2800"/>
            </a:pPr>
            <a:r>
              <a:t>Identify functional and non-functional requirements for the e-learning platform.</a:t>
            </a:r>
          </a:p>
        </p:txBody>
      </p:sp>
    </p:spTree>
  </p:cSld>
  <p:clrMapOvr>
    <a:masterClrMapping/>
  </p:clrMapOvr>
  <p:timing>
    <p:tnLst>
      <p:par>
        <p:cTn id="1" dur="indefinite" restart="never" nodeType="tmRoot"/>
      </p:par>
    </p:tnLst>
  </p:timing>
</p:sld>
</file>

<file path=ppt/slides/slide3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ext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QAgAA3AAAAEA4AAAwKgAAAAAAACYAAAAIAAAAAQAAAAAAAAA="/>
              </a:ext>
            </a:extLst>
          </p:cNvSpPr>
          <p:nvPr>
            <p:ph type="body" idx="1"/>
          </p:nvPr>
        </p:nvSpPr>
        <p:spPr>
          <a:xfrm>
            <a:off x="457200" y="139700"/>
            <a:ext cx="8686800" cy="6718300"/>
          </a:xfrm>
        </p:spPr>
        <p:txBody>
          <a:bodyPr/>
          <a:lstStyle/>
          <a:p>
            <a:pPr>
              <a:defRPr lang="en-us" sz="2400"/>
            </a:pPr>
            <a:r>
              <a:rPr lang="en-us" b="1">
                <a:solidFill>
                  <a:schemeClr val="tx2"/>
                </a:solidFill>
              </a:rPr>
              <a:t>Functional Requirements:</a:t>
            </a:r>
            <a:r>
              <a:t>  </a:t>
            </a:r>
          </a:p>
          <a:p>
            <a:pPr>
              <a:defRPr lang="en-us" sz="2400"/>
            </a:pPr>
            <a:r>
              <a:t>    Student enrollment and profile management.</a:t>
            </a:r>
          </a:p>
          <a:p>
            <a:pPr>
              <a:defRPr lang="en-us" sz="2400"/>
            </a:pPr>
            <a:r>
              <a:t>    Course creation and management by instructors.</a:t>
            </a:r>
          </a:p>
          <a:p>
            <a:pPr>
              <a:defRPr lang="en-us" sz="2400"/>
            </a:pPr>
            <a:r>
              <a:t>    Access to course materials (videos, documents, etc.).</a:t>
            </a:r>
          </a:p>
          <a:p>
            <a:pPr>
              <a:defRPr lang="en-us" sz="2400"/>
            </a:pPr>
            <a:r>
              <a:t>    Assignment submission and grading.</a:t>
            </a:r>
          </a:p>
          <a:p>
            <a:pPr>
              <a:defRPr lang="en-us" sz="2400"/>
            </a:pPr>
            <a:r>
              <a:t>    Quiz creation and taking.</a:t>
            </a:r>
          </a:p>
          <a:p>
            <a:pPr>
              <a:defRPr lang="en-us" sz="2400"/>
            </a:pPr>
            <a:r>
              <a:t>    Communication tools (forums, messaging, etc.).</a:t>
            </a:r>
          </a:p>
          <a:p>
            <a:pPr>
              <a:defRPr lang="en-us" sz="2400"/>
            </a:pPr>
            <a:r>
              <a:t>    Progress tracking and reporting.</a:t>
            </a:r>
          </a:p>
          <a:p>
            <a:pPr>
              <a:defRPr lang="en-us" sz="2400" b="1"/>
            </a:pPr>
            <a:r>
              <a:t>Non-Functional Requirements:</a:t>
            </a:r>
          </a:p>
          <a:p>
            <a:pPr>
              <a:defRPr lang="en-us" sz="2400"/>
            </a:pPr>
            <a:r>
              <a:t>    The platform should support up to 1,000 concurrent users.</a:t>
            </a:r>
          </a:p>
          <a:p>
            <a:pPr>
              <a:defRPr lang="en-us" sz="2400"/>
            </a:pPr>
            <a:r>
              <a:t>    Video streaming should support HD quality without buffering.</a:t>
            </a:r>
          </a:p>
          <a:p>
            <a:pPr>
              <a:defRPr lang="en-us" sz="2400"/>
            </a:pPr>
            <a:r>
              <a:t>    The system should be accessible 24/7 with 99.9% uptime.</a:t>
            </a:r>
          </a:p>
          <a:p>
            <a:pPr>
              <a:defRPr lang="en-us" sz="2400"/>
            </a:pPr>
            <a:r>
              <a:t>    Data privacy and security measures in compliance with educational standards.</a:t>
            </a:r>
          </a:p>
          <a:p>
            <a:pPr>
              <a:defRPr lang="en-us" sz="2400"/>
            </a:pPr>
            <a:r>
              <a:t>    The platform should load within 3 seconds for any page.</a:t>
            </a:r>
          </a:p>
          <a:p>
            <a:pPr>
              <a:defRPr lang="en-us" sz="2400"/>
            </a:pPr>
            <a:r>
              <a:t>    User interface should be accessible for users with disabilities.</a:t>
            </a:r>
          </a:p>
        </p:txBody>
      </p:sp>
    </p:spTree>
  </p:cSld>
  <p:clrMapOvr>
    <a:masterClrMapping/>
  </p:clrMapOvr>
  <p:timing>
    <p:tnLst>
      <p:par>
        <p:cTn id="1" dur="indefinite" restart="never" nodeType="tmRoot"/>
      </p:par>
    </p:tnLst>
  </p:timing>
</p:sld>
</file>

<file path=ppt/slides/slide3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tte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dAgAAUgAAAAYtAADuAwAAAAAAACYAAAAIAAAAAQAAAAAAAAA="/>
              </a:ext>
            </a:extLst>
          </p:cNvSpPr>
          <p:nvPr>
            <p:ph type="title"/>
          </p:nvPr>
        </p:nvSpPr>
        <p:spPr>
          <a:xfrm>
            <a:off x="424815" y="52070"/>
            <a:ext cx="6894195" cy="586740"/>
          </a:xfrm>
        </p:spPr>
        <p:txBody>
          <a:bodyPr/>
          <a:lstStyle/>
          <a:p>
            <a:pPr>
              <a:defRPr lang="en-us" sz="2400" b="1"/>
            </a:pPr>
            <a:r>
              <a:t>Case Study 3: Hospital Management System</a:t>
            </a:r>
          </a:p>
        </p:txBody>
      </p:sp>
      <p:sp>
        <p:nvSpPr>
          <p:cNvPr id="3" name="SlideText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QAgAAYAQAAHA1AAB+KQAAAAAAACYAAAAIAAAAAQAAAAAAAAA="/>
              </a:ext>
            </a:extLst>
          </p:cNvSpPr>
          <p:nvPr>
            <p:ph type="body" idx="1"/>
          </p:nvPr>
        </p:nvSpPr>
        <p:spPr>
          <a:xfrm>
            <a:off x="457200" y="711200"/>
            <a:ext cx="8229600" cy="6033770"/>
          </a:xfrm>
        </p:spPr>
        <p:txBody>
          <a:bodyPr/>
          <a:lstStyle/>
          <a:p>
            <a:pPr>
              <a:defRPr lang="en-us" sz="2800" b="1"/>
            </a:pPr>
            <a:r>
              <a:t>Scenario:</a:t>
            </a:r>
          </a:p>
          <a:p>
            <a:pPr>
              <a:defRPr lang="en-us" sz="2800"/>
            </a:pPr>
          </a:p>
          <a:p>
            <a:pPr>
              <a:defRPr lang="en-us" sz="2800"/>
            </a:pPr>
            <a:r>
              <a:t>You are developing a hospital management system that will be used to manage patient records, appointments, billing, and medical staff scheduling. The system needs to support multiple user roles such as doctors, nurses, administrative staff, and patients.</a:t>
            </a:r>
          </a:p>
          <a:p>
            <a:pPr>
              <a:defRPr lang="en-us" sz="2800" b="1"/>
            </a:pPr>
            <a:r>
              <a:t>Task:</a:t>
            </a:r>
          </a:p>
          <a:p>
            <a:pPr>
              <a:defRPr lang="en-us" sz="2800"/>
            </a:pPr>
          </a:p>
          <a:p>
            <a:pPr>
              <a:defRPr lang="en-us" sz="2800"/>
            </a:pPr>
            <a:r>
              <a:t>Identify functional and non-functional requirements for the hospital management system.</a:t>
            </a:r>
          </a:p>
        </p:txBody>
      </p:sp>
    </p:spTree>
  </p:cSld>
  <p:clrMapOvr>
    <a:masterClrMapping/>
  </p:clrMapOvr>
  <p:timing>
    <p:tnLst>
      <p:par>
        <p:cTn id="1" dur="indefinite" restart="never" nodeType="tmRoot"/>
      </p:par>
    </p:tnLst>
  </p:timing>
</p:sld>
</file>

<file path=ppt/slides/slide3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ext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hAAAAWQAAAC03AAA2KQAAAAAAACYAAAAIAAAAAQAAAAAAAAA="/>
              </a:ext>
            </a:extLst>
          </p:cNvSpPr>
          <p:nvPr>
            <p:ph type="body" idx="1"/>
          </p:nvPr>
        </p:nvSpPr>
        <p:spPr>
          <a:xfrm>
            <a:off x="142875" y="56515"/>
            <a:ext cx="8826500" cy="6642735"/>
          </a:xfrm>
        </p:spPr>
        <p:txBody>
          <a:bodyPr/>
          <a:lstStyle/>
          <a:p>
            <a:pPr>
              <a:defRPr lang="en-us" sz="2200" b="1"/>
            </a:pPr>
            <a:r>
              <a:t>Functional Requirements:</a:t>
            </a:r>
          </a:p>
          <a:p>
            <a:pPr>
              <a:defRPr lang="en-us" sz="2200"/>
            </a:pPr>
            <a:r>
              <a:t>    User role management (doctors, nurses, administrative staff, patients).</a:t>
            </a:r>
          </a:p>
          <a:p>
            <a:pPr>
              <a:defRPr lang="en-us" sz="2200"/>
            </a:pPr>
            <a:r>
              <a:t>    Patient registration and record management.</a:t>
            </a:r>
          </a:p>
          <a:p>
            <a:pPr>
              <a:defRPr lang="en-us" sz="2200"/>
            </a:pPr>
            <a:r>
              <a:t>    Appointment scheduling and management.</a:t>
            </a:r>
          </a:p>
          <a:p>
            <a:pPr>
              <a:defRPr lang="en-us" sz="2200"/>
            </a:pPr>
            <a:r>
              <a:t>    Billing and payment processing.</a:t>
            </a:r>
          </a:p>
          <a:p>
            <a:pPr>
              <a:defRPr lang="en-us" sz="2200"/>
            </a:pPr>
            <a:r>
              <a:t>    Medical staff scheduling.</a:t>
            </a:r>
          </a:p>
          <a:p>
            <a:pPr>
              <a:defRPr lang="en-us" sz="2200"/>
            </a:pPr>
            <a:r>
              <a:t>    Prescription and medication management.</a:t>
            </a:r>
          </a:p>
          <a:p>
            <a:pPr>
              <a:defRPr lang="en-us" sz="2200"/>
            </a:pPr>
            <a:r>
              <a:t>    Reporting and analytics on patient data.</a:t>
            </a:r>
          </a:p>
          <a:p>
            <a:pPr>
              <a:defRPr lang="en-us" sz="2200" b="1"/>
            </a:pPr>
            <a:r>
              <a:t>Non-Functional Requirements:</a:t>
            </a:r>
          </a:p>
          <a:p>
            <a:pPr>
              <a:defRPr lang="en-us" sz="2200"/>
            </a:pPr>
            <a:r>
              <a:t>    The system should comply with healthcare regulations such as HIPAA.</a:t>
            </a:r>
          </a:p>
          <a:p>
            <a:pPr>
              <a:defRPr lang="en-us" sz="2200"/>
            </a:pPr>
            <a:r>
              <a:t>    The system should be able to support up to 500 concurrent users.</a:t>
            </a:r>
          </a:p>
          <a:p>
            <a:pPr>
              <a:defRPr lang="en-us" sz="2200"/>
            </a:pPr>
            <a:r>
              <a:t>    System uptime should be 99.95%.</a:t>
            </a:r>
          </a:p>
          <a:p>
            <a:pPr>
              <a:defRPr lang="en-us" sz="2200"/>
            </a:pPr>
            <a:r>
              <a:t>    Patient data should be encrypted and backed up daily.</a:t>
            </a:r>
          </a:p>
          <a:p>
            <a:pPr>
              <a:defRPr lang="en-us" sz="2200"/>
            </a:pPr>
            <a:r>
              <a:t>    Response time for any user action should be less than 1 second.</a:t>
            </a:r>
          </a:p>
          <a:p>
            <a:pPr>
              <a:defRPr lang="en-us" sz="2200"/>
            </a:pPr>
            <a:r>
              <a:t>    The interface should be user-friendly and support multiple languages.</a:t>
            </a:r>
          </a:p>
        </p:txBody>
      </p:sp>
    </p:spTree>
  </p:cSld>
  <p:clrMapOvr>
    <a:masterClrMapping/>
  </p:clrMapOvr>
  <p:timing>
    <p:tnLst>
      <p:par>
        <p:cTn id="1" dur="indefinite" restart="never" nodeType="tmRoot"/>
      </p:par>
    </p:tnLst>
  </p:timing>
</p:sld>
</file>

<file path=ppt/slides/slide3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HtteZhMAAAAlAAAAZAAAAA8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GEAbg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QAgAA6AAAAAQeAAAxAwAAAAAAACYAAAAIAAAAAQAAAAAAAAA="/>
              </a:ext>
            </a:extLst>
          </p:cNvSpPr>
          <p:nvPr>
            <p:ph type="title"/>
          </p:nvPr>
        </p:nvSpPr>
        <p:spPr>
          <a:xfrm>
            <a:off x="457200" y="147320"/>
            <a:ext cx="4422140" cy="371475"/>
          </a:xfrm>
        </p:spPr>
        <p:txBody>
          <a:bodyPr/>
          <a:lstStyle/>
          <a:p>
            <a:pPr marL="285750" marR="0" indent="-285750" algn="l" defTabSz="914400">
              <a:hyphen val="1"/>
              <a:lnSpc>
                <a:spcPct val="100000"/>
              </a:lnSpc>
              <a:spcBef>
                <a:spcPts val="1200"/>
              </a:spcBef>
              <a:spcAft>
                <a:spcPts val="300"/>
              </a:spcAft>
              <a:buClrTx/>
              <a:buSzTx/>
              <a:buFontTx/>
              <a:buChar char="•"/>
              <p:prBullet>
                <a:buChar char="•">
                  <a:pos y="0"/>
                  <a:buClrTx/>
                  <a:buSzTx/>
                  <a:buFontTx/>
                </a:buChar>
              </p:prBullet>
              <a:tabLst/>
              <a:defRPr sz="2400" b="1"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Challenges and Solutions</a:t>
            </a:r>
          </a:p>
        </p:txBody>
      </p:sp>
      <p:sp>
        <p:nvSpPr>
          <p:cNvPr id="3" name="SlideText1"/>
          <p:cNvSpPr>
            <a:spLocks noGrp="1" noChangeArrowheads="1"/>
            <a:extLst>
              <a:ext uri="smNativeData">
                <pr:smNativeData xmlns:pr="smNativeData" val="SMDATA_13_HtteZhMAAAAlAAAAZAAAAA8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GUAOQ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QAgAAvgUAAHA1AACWIQAAAAAAACYAAAAIAAAAAQAAAAAAAAA="/>
              </a:ext>
            </a:extLst>
          </p:cNvSpPr>
          <p:nvPr>
            <p:ph type="body" idx="1"/>
          </p:nvPr>
        </p:nvSpPr>
        <p:spPr>
          <a:xfrm>
            <a:off x="457200" y="933450"/>
            <a:ext cx="8229600" cy="4526280"/>
          </a:xfrm>
        </p:spPr>
        <p:txBody>
          <a:bodyPr/>
          <a:lstStyle/>
          <a:p>
            <a:pPr marL="285750" marR="0" indent="-285750" algn="l" defTabSz="914400">
              <a:hyphen val="1"/>
              <a:lnSpc>
                <a:spcPct val="100000"/>
              </a:lnSpc>
              <a:spcBef>
                <a:spcPts val="0"/>
              </a:spcBef>
              <a:spcAft>
                <a:spcPts val="0"/>
              </a:spcAft>
              <a:buClrTx/>
              <a:buSzTx/>
              <a:buFontTx/>
              <a:buChar char="•"/>
              <p:prBullet>
                <a:buChar char="•">
                  <a:pos y="0"/>
                  <a:buClrTx/>
                  <a:buSzTx/>
                  <a:buFontTx/>
                </a:buChar>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rPr b="1"/>
              <a:t>Challenges</a:t>
            </a:r>
            <a:r>
              <a:t>:</a:t>
            </a:r>
          </a:p>
          <a:p>
            <a:pPr marL="285750" marR="0" indent="-285750" algn="l" defTabSz="914400">
              <a:hyphen val="1"/>
              <a:lnSpc>
                <a:spcPct val="100000"/>
              </a:lnSpc>
              <a:spcBef>
                <a:spcPts val="0"/>
              </a:spcBef>
              <a:spcAft>
                <a:spcPts val="0"/>
              </a:spcAft>
              <a:buClrTx/>
              <a:buSzTx/>
              <a:buFontTx/>
              <a:buChar char="•"/>
              <p:prBullet>
                <a:buChar char="•">
                  <a:pos y="0"/>
                  <a:buClrTx/>
                  <a:buSzTx/>
                  <a:buFontTx/>
                </a:buChar>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p>
          <a:p>
            <a:pPr marL="360045" marR="0" indent="-360045"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Ambiguity in requirements</a:t>
            </a:r>
          </a:p>
          <a:p>
            <a:pPr marL="360045" marR="0" indent="-360045"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Changing requirements</a:t>
            </a:r>
          </a:p>
          <a:p>
            <a:pPr marL="360045" marR="0" indent="-360045"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Stakeholder disagreements</a:t>
            </a:r>
          </a:p>
          <a:p>
            <a:pPr marL="360045" marR="0" indent="-360045"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p>
          <a:p>
            <a:pPr marL="179705" marR="0" indent="-179705"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a:t>
            </a:r>
            <a:r>
              <a:rPr b="1"/>
              <a:t>Solutions</a:t>
            </a:r>
            <a:r>
              <a:t>:</a:t>
            </a:r>
          </a:p>
          <a:p>
            <a:pPr marL="179705" marR="0" indent="-179705"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p>
          <a:p>
            <a:pPr marL="360045" marR="0" indent="-360045"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Clear documentation</a:t>
            </a:r>
          </a:p>
          <a:p>
            <a:pPr marL="360045" marR="0" indent="-360045"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Regular updates and reviews</a:t>
            </a:r>
          </a:p>
          <a:p>
            <a:pPr marL="360045" marR="0" indent="-360045" algn="l" defTabSz="914400">
              <a:hyphen val="1"/>
              <a:lnSpc>
                <a:spcPct val="100000"/>
              </a:lnSpc>
              <a:spcBef>
                <a:spcPts val="0"/>
              </a:spcBef>
              <a:spcAft>
                <a:spcPts val="0"/>
              </a:spcAft>
              <a:buNone/>
              <p:prBullet>
                <a:buNone/>
              </p:prBullet>
              <a:tabLst/>
              <a:defRPr sz="2400" b="0" i="0" u="none" strike="noStrike" kern="1" spc="0" prSpc="50" pitch="50" baseline="0">
                <a:solidFill>
                  <a:schemeClr val="tx1"/>
                </a:solidFill>
                <a:uFill>
                  <a:solidFill>
                    <a:srgbClr val="000000"/>
                  </a:solidFill>
                </a:uFill>
                <a:effectLst/>
                <a:txBgFill val="auto"/>
                <a:latin typeface="Arial" pitchFamily="1" charset="0"/>
                <a:ea typeface="Arial" pitchFamily="1" charset="0"/>
                <a:cs typeface="Arial" pitchFamily="1" charset="0"/>
              </a:defRPr>
            </a:pPr>
            <a:r>
              <a:t>-	Effective communication channels</a:t>
            </a:r>
          </a:p>
        </p:txBody>
      </p:sp>
    </p:spTree>
  </p:cSld>
  <p:clrMapOvr>
    <a:masterClrMapping/>
  </p:clrMapOvr>
  <p:timing>
    <p:tnLst>
      <p:par>
        <p:cTn id="1" dur="indefinite" restart="never" nodeType="tmRoot"/>
      </p:par>
    </p:tnLst>
  </p:timing>
</p:sld>
</file>

<file path=ppt/slides/slide3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HtteZhMAAAAlAAAAZAAAAA0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PA0PBE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ALAgAAUQAAANItAABdBAAAAAAAACYAAAAIAAAAAQAAAAAAAAA="/>
              </a:ext>
            </a:extLst>
          </p:cNvSpPr>
          <p:nvPr>
            <p:ph type="title"/>
          </p:nvPr>
        </p:nvSpPr>
        <p:spPr>
          <a:xfrm>
            <a:off x="332105" y="51435"/>
            <a:ext cx="7116445" cy="657860"/>
          </a:xfrm>
        </p:spPr>
        <p:txBody>
          <a:bodyPr/>
          <a:lstStyle/>
          <a:p>
            <a:pPr>
              <a:defRPr lang="en-us" sz="2800" b="1"/>
            </a:pPr>
            <a:r>
              <a:t>Key points</a:t>
            </a:r>
          </a:p>
        </p:txBody>
      </p:sp>
      <p:sp>
        <p:nvSpPr>
          <p:cNvPr id="3" name="Content Placeholder 2"/>
          <p:cNvSpPr>
            <a:spLocks noGrp="1" noChangeArrowheads="1"/>
            <a:extLst>
              <a:ext uri="smNativeData">
                <pr:smNativeData xmlns:pr="smNativeData" val="SMDATA_13_HtteZhMAAAAlAAAAZAAAAA0BAAAAkAAAAEgAAACQAAAASAAAAAAAAAAA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yAQAA8AUAABI0AADBKAAAAAAAACYAAAAIAAAAAQAAAAAAAAA="/>
              </a:ext>
            </a:extLst>
          </p:cNvSpPr>
          <p:nvPr>
            <p:ph type="body" idx="1"/>
          </p:nvPr>
        </p:nvSpPr>
        <p:spPr>
          <a:xfrm>
            <a:off x="234950" y="965200"/>
            <a:ext cx="8229600" cy="5659755"/>
          </a:xfrm>
        </p:spPr>
        <p:txBody>
          <a:bodyPr/>
          <a:lstStyle/>
          <a:p>
            <a:pPr>
              <a:defRPr lang="en-us" sz="2400"/>
            </a:pPr>
            <a:r>
              <a:t>Requirements for a software system set out what the system should do and define constraints on its operation and implementation.</a:t>
            </a:r>
          </a:p>
          <a:p>
            <a:pPr>
              <a:defRPr lang="en-us" sz="2400"/>
            </a:pPr>
          </a:p>
          <a:p>
            <a:pPr>
              <a:defRPr lang="en-us" sz="2400"/>
            </a:pPr>
            <a:r>
              <a:t>Functional requirements are statements of the services that the system must provide or are descriptions of how some computations must be carried out. </a:t>
            </a:r>
          </a:p>
          <a:p>
            <a:pPr>
              <a:defRPr lang="en-gb" sz="2400"/>
            </a:pPr>
          </a:p>
          <a:p>
            <a:pPr>
              <a:defRPr lang="en-us" sz="2400"/>
            </a:pPr>
            <a:r>
              <a:t>Non-functional requirements often constrain the system being developed and the development process being used. </a:t>
            </a:r>
          </a:p>
          <a:p>
            <a:pPr>
              <a:defRPr lang="en-us" sz="2400"/>
            </a:pPr>
          </a:p>
          <a:p>
            <a:pPr>
              <a:defRPr lang="en-us" sz="2400"/>
            </a:pPr>
            <a:r>
              <a:t>They often relate to the emergent properties of the system and therefore apply to the system as a whole.</a:t>
            </a:r>
            <a:endParaRPr lang="en-gb"/>
          </a:p>
          <a:p>
            <a:pPr>
              <a:defRPr lang="en-us"/>
            </a:pPr>
          </a:p>
        </p:txBody>
      </p:sp>
      <p:sp>
        <p:nvSpPr>
          <p:cNvPr id="4" name="Slide Number Placeholder 3"/>
          <p:cNvSpPr>
            <a:spLocks noGrp="1" noChangeArrowheads="1"/>
            <a:extLst>
              <a:ext uri="smNativeData">
                <pr:smNativeData xmlns:pr="smNativeData" val="SMDATA_13_HtteZhMAAAAlAAAAZAAAAA0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ESZAQ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QKAAAGycAAHA1AABZKQAAEAAAACYAAAAIAAAAAAAAAAAAAAA="/>
              </a:ext>
            </a:extLst>
          </p:cNvSpPr>
          <p:nvPr>
            <p:ph type="sldNum" sz="quarter" idx="12"/>
          </p:nvPr>
        </p:nvSpPr>
        <p:spPr/>
        <p:txBody>
          <a:bodyPr/>
          <a:lstStyle/>
          <a:p>
            <a:pPr>
              <a:defRPr lang="en-us"/>
            </a:pPr>
            <a:fld id="{C095632D-B7A2-1B32-ECF6-41678AB81A14}" type="slidenum">
              <a:t>38</a:t>
            </a:fld>
          </a:p>
        </p:txBody>
      </p:sp>
    </p:spTree>
  </p:cSld>
  <p:clrMapOvr>
    <a:masterClrMapping/>
  </p:clrMapOvr>
  <p:timing>
    <p:tnLst>
      <p:par>
        <p:cTn id="1" dur="indefinite" restart="never" nodeType="tmRoot"/>
      </p:par>
    </p:tnLst>
  </p:timing>
  <p:hf hdr="0" ftr="0" dt="0">
    <p:prHF dtFmt="0" ftrStr="Chapter 4 Requirements engineering"/>
  </p:hf>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Rectangle 2"/>
          <p:cNvSpPr>
            <a:spLocks noGrp="1" noChangeArrowheads="1"/>
            <a:extLst>
              <a:ext uri="smNativeData">
                <pr:smNativeData xmlns:pr="smNativeData" val="SMDATA_13_HtteZhMAAAAlAAAAZAAAAA0BAAAAjgAAAEYAAACOAAAARg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FByECc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h////fgEAAGgeAAA4BAAAAAAAACYAAAAIAAAAPQAAAP8fAAA="/>
              </a:ext>
            </a:extLst>
          </p:cNvSpPr>
          <p:nvPr>
            <p:ph type="title"/>
          </p:nvPr>
        </p:nvSpPr>
        <p:spPr>
          <a:xfrm>
            <a:off x="-19685" y="242570"/>
            <a:ext cx="4962525" cy="443230"/>
          </a:xfrm>
          <a:noFill/>
          <a:ln>
            <a:noFill/>
          </a:ln>
        </p:spPr>
        <p:txBody>
          <a:bodyPr vert="horz" wrap="square" numCol="1" spcCol="215900" anchor="ctr">
            <a:prstTxWarp prst="textNoShape">
              <a:avLst/>
            </a:prstTxWarp>
          </a:bodyPr>
          <a:lstStyle/>
          <a:p>
            <a:pPr>
              <a:defRPr lang="en-us" sz="3000" b="1"/>
            </a:pPr>
            <a:r>
              <a:t>What is a requirement?</a:t>
            </a:r>
          </a:p>
        </p:txBody>
      </p:sp>
      <p:sp>
        <p:nvSpPr>
          <p:cNvPr id="3" name="Rectangle 3"/>
          <p:cNvSpPr>
            <a:spLocks noGrp="1" noChangeArrowheads="1"/>
            <a:extLst>
              <a:ext uri="smNativeData">
                <pr:smNativeData xmlns:pr="smNativeData" val="SMDATA_13_HtteZhMAAAAlAAAAZAAAAA0BAAAAjgAAAEYAAACOAAAARg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CeAgAATgcAAD41AAAmIwAAAAAAACYAAAAIAAAAPQAAAP8fAAA="/>
              </a:ext>
            </a:extLst>
          </p:cNvSpPr>
          <p:nvPr>
            <p:ph type="body" idx="1"/>
          </p:nvPr>
        </p:nvSpPr>
        <p:spPr>
          <a:xfrm>
            <a:off x="425450" y="1187450"/>
            <a:ext cx="8229600" cy="4526280"/>
          </a:xfrm>
          <a:noFill/>
          <a:ln>
            <a:noFill/>
          </a:ln>
        </p:spPr>
        <p:txBody>
          <a:bodyPr vert="horz" wrap="square" numCol="1" spcCol="215900" anchor="t">
            <a:prstTxWarp prst="textNoShape">
              <a:avLst/>
            </a:prstTxWarp>
          </a:bodyPr>
          <a:lstStyle/>
          <a:p>
            <a:pPr>
              <a:lnSpc>
                <a:spcPct val="90000"/>
              </a:lnSpc>
              <a:defRPr lang="en-us"/>
            </a:pPr>
          </a:p>
          <a:p>
            <a:pPr>
              <a:lnSpc>
                <a:spcPct val="90000"/>
              </a:lnSpc>
              <a:defRPr lang="en-us"/>
            </a:pPr>
            <a:r>
              <a:rPr lang="en-gb"/>
              <a:t>Specifications of what a system should do and how it should perform.</a:t>
            </a:r>
            <a:endParaRPr lang="en-gb"/>
          </a:p>
          <a:p>
            <a:pPr>
              <a:lnSpc>
                <a:spcPct val="90000"/>
              </a:lnSpc>
              <a:defRPr lang="en-gb"/>
            </a:pPr>
          </a:p>
          <a:p>
            <a:pPr>
              <a:lnSpc>
                <a:spcPct val="90000"/>
              </a:lnSpc>
              <a:defRPr lang="en-gb"/>
            </a:pPr>
          </a:p>
          <a:p>
            <a:pPr>
              <a:lnSpc>
                <a:spcPct val="90000"/>
              </a:lnSpc>
              <a:defRPr lang="en-us"/>
            </a:pPr>
            <a:r>
              <a:rPr lang="en-gb"/>
              <a:t>It may range from a high-level abstract statement of a service or of a system constraint to a detailed mathematical functional specification.</a:t>
            </a:r>
            <a:endParaRPr lang="en-gb"/>
          </a:p>
          <a:p>
            <a:pPr marL="285750" marR="0" indent="-285750" algn="l" defTabSz="914400">
              <a:hyphen val="1"/>
              <a:lnSpc>
                <a:spcPct val="100000"/>
              </a:lnSpc>
              <a:spcBef>
                <a:spcPts val="0"/>
              </a:spcBef>
              <a:spcAft>
                <a:spcPts val="0"/>
              </a:spcAft>
              <a:buClrTx/>
              <a:buSzTx/>
              <a:buFontTx/>
              <a:buChar char="•"/>
              <p:prBullet>
                <a:buChar char="•">
                  <a:pos y="0"/>
                  <a:buClrTx/>
                  <a:buSzTx/>
                  <a:buFontTx/>
                </a:buChar>
              </p:prBullet>
              <a:tabLst/>
              <a:defRPr lang="en-us" sz="1400">
                <a:solidFill>
                  <a:srgbClr val="000000"/>
                </a:solidFill>
                <a:uFill>
                  <a:solidFill>
                    <a:srgbClr val="000000"/>
                  </a:solidFill>
                </a:uFill>
                <a:latin typeface="Carlito" pitchFamily="1" charset="0"/>
                <a:ea typeface="Carlito" pitchFamily="1" charset="0"/>
                <a:cs typeface="Carlito" pitchFamily="1" charset="0"/>
              </a:defRPr>
            </a:pPr>
          </a:p>
          <a:p>
            <a:pPr marL="285750" marR="0" indent="-285750" algn="l" defTabSz="914400">
              <a:hyphen val="1"/>
              <a:lnSpc>
                <a:spcPct val="100000"/>
              </a:lnSpc>
              <a:spcBef>
                <a:spcPts val="0"/>
              </a:spcBef>
              <a:spcAft>
                <a:spcPts val="0"/>
              </a:spcAft>
              <a:buClrTx/>
              <a:buSzTx/>
              <a:buFontTx/>
              <a:buChar char="•"/>
              <p:prBullet>
                <a:buChar char="•">
                  <a:pos y="0"/>
                  <a:buClrTx/>
                  <a:buSzTx/>
                  <a:buFontTx/>
                </a:buChar>
              </p:prBullet>
              <a:tabLst/>
              <a:defRPr lang="en-us" sz="700">
                <a:solidFill>
                  <a:srgbClr val="000000"/>
                </a:solidFill>
                <a:latin typeface="Wingdings" pitchFamily="0" charset="2"/>
                <a:ea typeface="Carlito" pitchFamily="1" charset="0"/>
                <a:cs typeface="Carlito" pitchFamily="1" charset="0"/>
              </a:defRPr>
            </a:pPr>
          </a:p>
          <a:p>
            <a:pPr>
              <a:lnSpc>
                <a:spcPct val="90000"/>
              </a:lnSpc>
              <a:defRPr lang="en-gb"/>
            </a:pPr>
          </a:p>
          <a:p>
            <a:pPr lvl="1">
              <a:lnSpc>
                <a:spcPct val="90000"/>
              </a:lnSpc>
              <a:defRPr lang="en-gb"/>
            </a:pPr>
          </a:p>
        </p:txBody>
      </p:sp>
      <p:sp>
        <p:nvSpPr>
          <p:cNvPr id="4" name="Slide Number Placeholder 3"/>
          <p:cNvSpPr>
            <a:spLocks noGrp="1" noChangeArrowheads="1"/>
            <a:extLst>
              <a:ext uri="smNativeData">
                <pr:smNativeData xmlns:pr="smNativeData" val="SMDATA_13_HtteZhMAAAAlAAAAZAAAAA0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IAR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QKAAAGycAAHA1AABZKQAAEAAAACYAAAAIAAAAAAAAAAAAAAA="/>
              </a:ext>
            </a:extLst>
          </p:cNvSpPr>
          <p:nvPr>
            <p:ph type="sldNum" sz="quarter" idx="12"/>
          </p:nvPr>
        </p:nvSpPr>
        <p:spPr/>
        <p:txBody>
          <a:bodyPr/>
          <a:lstStyle/>
          <a:p>
            <a:pPr>
              <a:defRPr lang="en-us"/>
            </a:pPr>
            <a:fld id="{C095632D-F2FE-B013-B05D-0446AB134651}" type="slidenum">
              <a:t>4</a:t>
            </a:fld>
          </a:p>
        </p:txBody>
      </p:sp>
    </p:spTree>
  </p:cSld>
  <p:clrMapOvr>
    <a:masterClrMapping/>
  </p:clrMapOvr>
  <p:timing>
    <p:tnLst>
      <p:par>
        <p:cTn id="1" dur="indefinite" restart="never" nodeType="tmRoot"/>
      </p:par>
    </p:tnLst>
  </p:timing>
  <p:hf hdr="0" ftr="0" dt="0">
    <p:prHF dtFmt="0" ftrStr="Chapter 4 Requirements engineering"/>
  </p:hf>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Rectangle 2"/>
          <p:cNvSpPr>
            <a:spLocks noGrp="1" noChangeArrowheads="1"/>
            <a:extLst>
              <a:ext uri="smNativeData">
                <pr:smNativeData xmlns:pr="smNativeData" val="SMDATA_13_HtteZhMAAAAlAAAAZAAAAA0BAAAAjgAAAEYAAACOAAAARg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EhO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h////GgEAAMEjAABFBAAAAAAAACYAAAAIAAAAPQAAAP8fAAA="/>
              </a:ext>
            </a:extLst>
          </p:cNvSpPr>
          <p:nvPr>
            <p:ph type="title"/>
          </p:nvPr>
        </p:nvSpPr>
        <p:spPr>
          <a:xfrm>
            <a:off x="-19685" y="179070"/>
            <a:ext cx="5831840" cy="514985"/>
          </a:xfrm>
          <a:noFill/>
          <a:ln>
            <a:noFill/>
          </a:ln>
        </p:spPr>
        <p:txBody>
          <a:bodyPr vert="horz" wrap="square" numCol="1" spcCol="215900" anchor="ctr">
            <a:prstTxWarp prst="textNoShape">
              <a:avLst/>
            </a:prstTxWarp>
          </a:bodyPr>
          <a:lstStyle/>
          <a:p>
            <a:pPr>
              <a:defRPr lang="en-us" sz="3000"/>
            </a:pPr>
            <a:r>
              <a:rPr lang="en-us" b="1"/>
              <a:t>Requirements</a:t>
            </a:r>
            <a:r>
              <a:t> </a:t>
            </a:r>
            <a:r>
              <a:rPr lang="en-us" b="1"/>
              <a:t>engineering</a:t>
            </a:r>
          </a:p>
        </p:txBody>
      </p:sp>
      <p:sp>
        <p:nvSpPr>
          <p:cNvPr id="3" name="Rectangle 3"/>
          <p:cNvSpPr>
            <a:spLocks noGrp="1" noChangeArrowheads="1"/>
            <a:extLst>
              <a:ext uri="smNativeData">
                <pr:smNativeData xmlns:pr="smNativeData" val="SMDATA_13_HtteZhMAAAAlAAAAZAAAAA0BAAAAjgAAAEYAAACOAAAARg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DQAgAA6gYAAHA1AAB5JwAAAAAAACYAAAAIAAAAPQAAAP8fAAA="/>
              </a:ext>
            </a:extLst>
          </p:cNvSpPr>
          <p:nvPr>
            <p:ph type="body" idx="1"/>
          </p:nvPr>
        </p:nvSpPr>
        <p:spPr>
          <a:xfrm>
            <a:off x="457200" y="1123950"/>
            <a:ext cx="8229600" cy="5292725"/>
          </a:xfrm>
          <a:noFill/>
          <a:ln>
            <a:noFill/>
          </a:ln>
        </p:spPr>
        <p:txBody>
          <a:bodyPr vert="horz" wrap="square" numCol="1" spcCol="215900" anchor="t">
            <a:prstTxWarp prst="textNoShape">
              <a:avLst/>
            </a:prstTxWarp>
          </a:bodyPr>
          <a:lstStyle/>
          <a:p>
            <a:pPr>
              <a:defRPr lang="en-us" sz="3000"/>
            </a:pPr>
            <a:r>
              <a:rPr lang="en-gb"/>
              <a:t>The process of establishing the services that the customer requires from a system and the constraints under which it operates and is developed.</a:t>
            </a:r>
            <a:endParaRPr lang="en-gb"/>
          </a:p>
          <a:p>
            <a:pPr>
              <a:defRPr lang="en-gb" sz="3000"/>
            </a:pPr>
          </a:p>
          <a:p>
            <a:pPr>
              <a:defRPr lang="en-us" sz="3000"/>
            </a:pPr>
            <a:r>
              <a:rPr lang="en-gb"/>
              <a:t>The requirements themselves are the descriptions of the system services and constraints that are generated during the requirements engineering process.</a:t>
            </a:r>
            <a:endParaRPr lang="en-gb"/>
          </a:p>
        </p:txBody>
      </p:sp>
      <p:sp>
        <p:nvSpPr>
          <p:cNvPr id="4" name="Slide Number Placeholder 3"/>
          <p:cNvSpPr>
            <a:spLocks noGrp="1" noChangeArrowheads="1"/>
            <a:extLst>
              <a:ext uri="smNativeData">
                <pr:smNativeData xmlns:pr="smNativeData" val="SMDATA_13_HtteZhMAAAAlAAAAZAAAAA0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L0X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QKAAAGycAAHA1AABZKQAAEAAAACYAAAAIAAAAAAAAAAAAAAA="/>
              </a:ext>
            </a:extLst>
          </p:cNvSpPr>
          <p:nvPr>
            <p:ph type="sldNum" sz="quarter" idx="12"/>
          </p:nvPr>
        </p:nvSpPr>
        <p:spPr/>
        <p:txBody>
          <a:bodyPr/>
          <a:lstStyle/>
          <a:p>
            <a:pPr>
              <a:defRPr lang="en-us"/>
            </a:pPr>
            <a:fld id="{C095632D-BED4-8FCF-9A62-489A772C6C1D}" type="slidenum">
              <a:t>5</a:t>
            </a:fld>
          </a:p>
        </p:txBody>
      </p:sp>
    </p:spTree>
  </p:cSld>
  <p:clrMapOvr>
    <a:masterClrMapping/>
  </p:clrMapOvr>
  <p:timing>
    <p:tnLst>
      <p:par>
        <p:cTn id="1" dur="indefinite" restart="never" nodeType="tmRoot"/>
      </p:par>
    </p:tnLst>
  </p:timing>
  <p:hf hdr="0" ftr="0" dt="0">
    <p:prHF dtFmt="0" ftrStr="Chapter 4 Requirements engineering"/>
  </p:hf>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Rectangle 2"/>
          <p:cNvSpPr>
            <a:spLocks noGrp="1" noChangeArrowheads="1"/>
            <a:extLst>
              <a:ext uri="smNativeData">
                <pr:smNativeData xmlns:pr="smNativeData" val="SMDATA_13_HtteZhMAAAAlAAAAZAAAAA0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AUAAAAfgEAAFkuAACpBAAAAAAAACYAAAAIAAAAAQAAAAAAAAA="/>
              </a:ext>
            </a:extLst>
          </p:cNvSpPr>
          <p:nvPr>
            <p:ph type="title"/>
          </p:nvPr>
        </p:nvSpPr>
        <p:spPr>
          <a:xfrm>
            <a:off x="12700" y="242570"/>
            <a:ext cx="7521575" cy="514985"/>
          </a:xfrm>
        </p:spPr>
        <p:txBody>
          <a:bodyPr/>
          <a:lstStyle/>
          <a:p>
            <a:pPr>
              <a:defRPr lang="en-us" sz="3000"/>
            </a:pPr>
            <a:r>
              <a:rPr lang="en-us" b="1"/>
              <a:t>Requirements abstraction</a:t>
            </a:r>
            <a:r>
              <a:t> (Davis)</a:t>
            </a:r>
          </a:p>
        </p:txBody>
      </p:sp>
      <p:sp>
        <p:nvSpPr>
          <p:cNvPr id="3" name="Rectangle 5"/>
          <p:cNvSpPr>
            <a:extLst>
              <a:ext uri="smNativeData">
                <pr:smNativeData xmlns:pr="smNativeData" val="SMDATA_13_HtteZhMAAAAlAAAAZAAAAE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EAAAAAMAAAAEAAAAAAAAAAAAAAAAAAAAAAAAAAeAAAAaAAAAAAAAAAAAAAAAAAAAAAAAAAAAAAAECcAABAnAAAAAAAAAAAAAAAAAAAAAAAAAAAAAAAAAAAAAAAAAAAAABQAAAAAAAAAwMD/AAAAAABkAAAAMgAAAAAAAABkAAAAAAAAAH9/fwAKAAAAHwAAAFQAAAD///8A////AQAAAAAAAAAAAAAAAAAAAAAAAAAAAAAAAAAAAAAAAAAAAAAAAH9/fwCWlpYDzMzMAMDA/wB/f38AAAAAAAAAAAAAAAAAAAAAAAAAAAAhAAAAGAAAABQAAACeAgAAXgUAALw2AABuJQAAACAAACYAAAAIAAAA//////////8="/>
              </a:ext>
            </a:extLst>
          </p:cNvSpPr>
          <p:nvPr/>
        </p:nvSpPr>
        <p:spPr>
          <a:xfrm>
            <a:off x="425450" y="872490"/>
            <a:ext cx="8472170" cy="5212080"/>
          </a:xfrm>
          <a:prstGeom prst="rect">
            <a:avLst/>
          </a:prstGeom>
          <a:noFill/>
          <a:ln>
            <a:noFill/>
          </a:ln>
          <a:effectLst/>
        </p:spPr>
        <p:txBody>
          <a:bodyPr vert="horz" wrap="square" lIns="91440" tIns="45720" rIns="91440" bIns="45720" numCol="1" spcCol="215900" anchor="t"/>
          <a:lstStyle/>
          <a:p>
            <a:pPr>
              <a:defRPr lang="en-us" sz="2800"/>
            </a:pPr>
            <a:r>
              <a:rPr lang="en-us">
                <a:solidFill>
                  <a:srgbClr val="000000"/>
                </a:solidFil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p>
        </p:txBody>
      </p:sp>
      <p:sp>
        <p:nvSpPr>
          <p:cNvPr id="4" name="Slide Number Placeholder 6"/>
          <p:cNvSpPr>
            <a:spLocks noGrp="1" noChangeArrowheads="1"/>
            <a:extLst>
              <a:ext uri="smNativeData">
                <pr:smNativeData xmlns:pr="smNativeData" val="SMDATA_13_HtteZhMAAAAlAAAAZAAAAA0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EwAiEk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QKAAAGycAAHA1AABZKQAAEAAAACYAAAAIAAAAAAAAAAAAAAA="/>
              </a:ext>
            </a:extLst>
          </p:cNvSpPr>
          <p:nvPr>
            <p:ph type="sldNum" sz="quarter" idx="12"/>
          </p:nvPr>
        </p:nvSpPr>
        <p:spPr/>
        <p:txBody>
          <a:bodyPr/>
          <a:lstStyle/>
          <a:p>
            <a:pPr>
              <a:defRPr lang="en-us"/>
            </a:pPr>
            <a:fld id="{C095632D-C386-3EF2-C8D3-35A74A9D3E60}" type="slidenum">
              <a:t>6</a:t>
            </a:fld>
          </a:p>
        </p:txBody>
      </p:sp>
    </p:spTree>
  </p:cSld>
  <p:clrMapOvr>
    <a:masterClrMapping/>
  </p:clrMapOvr>
  <p:timing>
    <p:tnLst>
      <p:par>
        <p:cTn id="1" dur="indefinite" restart="never" nodeType="tmRoot"/>
      </p:par>
    </p:tnLst>
  </p:timing>
  <p:hf hdr="0" ftr="0" dt="0">
    <p:prHF dtFmt="0" ftrStr="Chapter 4 Requirements engineering"/>
  </p:hf>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Rectangle 2"/>
          <p:cNvSpPr>
            <a:spLocks noGrp="1" noChangeArrowheads="1"/>
            <a:extLst>
              <a:ext uri="smNativeData">
                <pr:smNativeData xmlns:pr="smNativeData" val="SMDATA_13_HtteZhMAAAAlAAAAZAAAAA0BAAAAjgAAAEYAAACOAAAARgAAAAAAAAAB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Mgo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S////uQEAADgeAAAlBQAAAAAAACYAAAAIAAAAPQAAAP8fAAA="/>
              </a:ext>
            </a:extLst>
          </p:cNvSpPr>
          <p:nvPr>
            <p:ph type="title"/>
          </p:nvPr>
        </p:nvSpPr>
        <p:spPr>
          <a:xfrm>
            <a:off x="-110490" y="280035"/>
            <a:ext cx="5022850" cy="556260"/>
          </a:xfrm>
          <a:noFill/>
          <a:ln>
            <a:noFill/>
          </a:ln>
        </p:spPr>
        <p:txBody>
          <a:bodyPr vert="horz" wrap="square" numCol="1" spcCol="215900" anchor="ctr">
            <a:prstTxWarp prst="textNoShape">
              <a:avLst/>
            </a:prstTxWarp>
          </a:bodyPr>
          <a:lstStyle/>
          <a:p>
            <a:pPr>
              <a:defRPr lang="en-us" sz="2800" b="1"/>
            </a:pPr>
            <a:r>
              <a:t>Types of requirement</a:t>
            </a:r>
          </a:p>
        </p:txBody>
      </p:sp>
      <p:sp>
        <p:nvSpPr>
          <p:cNvPr id="3" name="Rectangle 3"/>
          <p:cNvSpPr>
            <a:spLocks noGrp="1" noChangeArrowheads="1"/>
            <a:extLst>
              <a:ext uri="smNativeData">
                <pr:smNativeData xmlns:pr="smNativeData" val="SMDATA_13_HtteZhMAAAAlAAAAZAAAAA0BAAAAjgAAAEYAAACOAAAARg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sAgAAsgcAAAw1AAD3JwAAAAAAACYAAAAIAAAAPQAAAP8fAAA="/>
              </a:ext>
            </a:extLst>
          </p:cNvSpPr>
          <p:nvPr>
            <p:ph type="body" idx="1"/>
          </p:nvPr>
        </p:nvSpPr>
        <p:spPr>
          <a:xfrm>
            <a:off x="393700" y="1250950"/>
            <a:ext cx="8229600" cy="5245735"/>
          </a:xfrm>
          <a:noFill/>
          <a:ln>
            <a:noFill/>
          </a:ln>
        </p:spPr>
        <p:txBody>
          <a:bodyPr vert="horz" wrap="square" numCol="1" spcCol="215900" anchor="t">
            <a:prstTxWarp prst="textNoShape">
              <a:avLst/>
            </a:prstTxWarp>
          </a:bodyPr>
          <a:lstStyle/>
          <a:p>
            <a:pPr>
              <a:defRPr lang="en-us"/>
            </a:pPr>
            <a:r>
              <a:rPr lang="en-gb"/>
              <a:t>User requirements</a:t>
            </a:r>
            <a:endParaRPr lang="en-gb"/>
          </a:p>
          <a:p>
            <a:pPr lvl="1">
              <a:defRPr lang="en-us"/>
            </a:pPr>
            <a:r>
              <a:rPr lang="en-gb"/>
              <a:t>Statements in natural language plus diagrams of the services the system provides and its operational constraints. Written for customers.</a:t>
            </a:r>
            <a:endParaRPr lang="en-gb"/>
          </a:p>
          <a:p>
            <a:pPr lvl="1">
              <a:defRPr lang="en-gb"/>
            </a:pPr>
          </a:p>
          <a:p>
            <a:pPr lvl="1">
              <a:defRPr lang="en-gb"/>
            </a:pPr>
          </a:p>
          <a:p>
            <a:pPr>
              <a:defRPr lang="en-us"/>
            </a:pPr>
            <a:r>
              <a:rPr lang="en-gb"/>
              <a:t>System requirements</a:t>
            </a:r>
            <a:endParaRPr lang="en-gb"/>
          </a:p>
          <a:p>
            <a:pPr lvl="1">
              <a:defRPr lang="en-us"/>
            </a:pPr>
            <a:r>
              <a:rPr lang="en-gb"/>
              <a:t>A structured document setting out detailed descriptions of the system’s functions, services and operational constraints. Defines what should be implemented so may be part of a contract between client and contractor.</a:t>
            </a:r>
            <a:endParaRPr lang="en-gb"/>
          </a:p>
        </p:txBody>
      </p:sp>
      <p:sp>
        <p:nvSpPr>
          <p:cNvPr id="4" name="Slide Number Placeholder 3"/>
          <p:cNvSpPr>
            <a:spLocks noGrp="1" noChangeArrowheads="1"/>
            <a:extLst>
              <a:ext uri="smNativeData">
                <pr:smNativeData xmlns:pr="smNativeData" val="SMDATA_13_HtteZhMAAAAlAAAAZAAAAA0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Jwn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QKAAAGycAAHA1AABZKQAAEAAAACYAAAAIAAAAAAAAAAAAAAA="/>
              </a:ext>
            </a:extLst>
          </p:cNvSpPr>
          <p:nvPr>
            <p:ph type="sldNum" sz="quarter" idx="12"/>
          </p:nvPr>
        </p:nvSpPr>
        <p:spPr/>
        <p:txBody>
          <a:bodyPr/>
          <a:lstStyle/>
          <a:p>
            <a:pPr>
              <a:defRPr lang="en-us"/>
            </a:pPr>
            <a:fld id="{C095632D-A0D8-EEA0-9603-56F5184D6003}" type="slidenum">
              <a:t>7</a:t>
            </a:fld>
          </a:p>
        </p:txBody>
      </p:sp>
    </p:spTree>
  </p:cSld>
  <p:clrMapOvr>
    <a:masterClrMapping/>
  </p:clrMapOvr>
  <p:timing>
    <p:tnLst>
      <p:par>
        <p:cTn id="1" dur="indefinite" restart="never" nodeType="tmRoot"/>
      </p:par>
    </p:tnLst>
  </p:timing>
  <p:hf hdr="0" ftr="0" dt="0">
    <p:prHF dtFmt="0" ftrStr="Chapter 4 Requirements engineering"/>
  </p:hf>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HtteZhMAAAAlAAAAZAAAAA0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JYAExE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4AAAA5wAAABcnAAAlBQAAAAAAACYAAAAIAAAAAQAAAAAAAAA="/>
              </a:ext>
            </a:extLst>
          </p:cNvSpPr>
          <p:nvPr>
            <p:ph type="title"/>
          </p:nvPr>
        </p:nvSpPr>
        <p:spPr>
          <a:xfrm>
            <a:off x="76200" y="146685"/>
            <a:ext cx="6278245" cy="689610"/>
          </a:xfrm>
        </p:spPr>
        <p:txBody>
          <a:bodyPr/>
          <a:lstStyle/>
          <a:p>
            <a:pPr>
              <a:defRPr lang="en-us" sz="2800" b="1"/>
            </a:pPr>
            <a:r>
              <a:t>User and system requirements </a:t>
            </a:r>
          </a:p>
        </p:txBody>
      </p:sp>
      <p:sp>
        <p:nvSpPr>
          <p:cNvPr id="3" name="Slide Number Placeholder 4"/>
          <p:cNvSpPr>
            <a:spLocks noGrp="1" noChangeArrowheads="1"/>
            <a:extLst>
              <a:ext uri="smNativeData">
                <pr:smNativeData xmlns:pr="smNativeData" val="SMDATA_13_HtteZhMAAAAlAAAAZAAAAA0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Csg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QKAAAGycAAHA1AABZKQAAEAAAACYAAAAIAAAAAAAAAAAAAAA="/>
              </a:ext>
            </a:extLst>
          </p:cNvSpPr>
          <p:nvPr>
            <p:ph type="sldNum" sz="quarter" idx="12"/>
          </p:nvPr>
        </p:nvSpPr>
        <p:spPr/>
        <p:txBody>
          <a:bodyPr/>
          <a:lstStyle/>
          <a:p>
            <a:pPr>
              <a:defRPr lang="en-us"/>
            </a:pPr>
            <a:fld id="{C095632D-99D5-A909-9B44-6F5CB10A6D3A}" type="slidenum">
              <a:t>8</a:t>
            </a:fld>
          </a:p>
        </p:txBody>
      </p:sp>
      <p:pic>
        <p:nvPicPr>
          <p:cNvPr id="4" name="Picture1"/>
          <p:cNvPicPr>
            <a:picLocks noChangeAspect="1"/>
            <a:extLst>
              <a:ext uri="smNativeData">
                <pr:smNativeData xmlns:pr="smNativeData" val="SMDATA_15_HtteZhMAAAAlAAAAEQAAAC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Bf///wEAAAAAAAAAAAAAAAAAAAAAAAAAAAAAAAAAAAAAAAAAAAZJjAJ/f38AlpaWA8zMzADAwP8Af39/AAAAAAAAAAAAAAAAAP///wAAAAAAIQAAABgAAAAUAAAA0gIAANcFAADGNAAAUSoAAAAAAAAmAAAACAAAAP//////////"/>
              </a:ext>
            </a:extLst>
          </p:cNvPicPr>
          <p:nvPr/>
        </p:nvPicPr>
        <p:blipFill>
          <a:blip r:embed="rId2"/>
          <a:stretch>
            <a:fillRect/>
          </a:stretch>
        </p:blipFill>
        <p:spPr>
          <a:xfrm>
            <a:off x="458470" y="949325"/>
            <a:ext cx="8120380" cy="5929630"/>
          </a:xfrm>
          <a:prstGeom prst="rect">
            <a:avLst/>
          </a:prstGeom>
          <a:noFill/>
          <a:ln>
            <a:noFill/>
          </a:ln>
          <a:effectLst/>
        </p:spPr>
      </p:pic>
    </p:spTree>
  </p:cSld>
  <p:clrMapOvr>
    <a:masterClrMapping/>
  </p:clrMapOvr>
  <p:timing>
    <p:tnLst>
      <p:par>
        <p:cTn id="1" dur="indefinite" restart="never" nodeType="tmRoot"/>
      </p:par>
    </p:tnLst>
  </p:timing>
  <p:hf hdr="0" ftr="0" dt="0">
    <p:prHF dtFmt="0" ftrStr="Chapter 4 Requirements engineering"/>
  </p:hf>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val="SMDATA_13_HtteZhMAAAAlAAAAZAAAAA0BAAAAkAAAAEgAAACQAAAASAAAAAAAAAABAAAAAAAAAAEAAABQAAAAAAAAAAAA4D8AAAAAAADgPwAAAAAAAOA/AAAAAAAA4D8AAAAAAADgPwAAAAAAAOA/AAAAAAAA4D8AAAAAAADgPwAAAAAAAOA/AAAAAAAA4D8CAAAAjAAAAAEAAAAAAAAA////DP///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AAEAAABkAAAAAAAAABQAAABAHwAAAAAAACYAAAAAAAAAwOD//wAAAAAmAAAAZAAAABYAAABMAAAAAAAAAAAAAAAEAAAAAAAAAAEAAACWlpY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Aa////IAAAAIo0AAANBQAAAAAAACYAAAAIAAAAAQAAAAAAAAA="/>
              </a:ext>
            </a:extLst>
          </p:cNvSpPr>
          <p:nvPr>
            <p:ph type="title"/>
          </p:nvPr>
        </p:nvSpPr>
        <p:spPr>
          <a:xfrm>
            <a:off x="-146050" y="20320"/>
            <a:ext cx="8686800" cy="800735"/>
          </a:xfrm>
        </p:spPr>
        <p:txBody>
          <a:bodyPr/>
          <a:lstStyle/>
          <a:p>
            <a:pPr>
              <a:defRPr lang="en-us"/>
            </a:pPr>
            <a:r>
              <a:rPr lang="en-us" sz="2400" b="1"/>
              <a:t>Readers of different types of requirements specification</a:t>
            </a:r>
            <a:r>
              <a:t> </a:t>
            </a:r>
          </a:p>
        </p:txBody>
      </p:sp>
      <p:sp>
        <p:nvSpPr>
          <p:cNvPr id="3" name="Slide Number Placeholder 4"/>
          <p:cNvSpPr>
            <a:spLocks noGrp="1" noChangeArrowheads="1"/>
            <a:extLst>
              <a:ext uri="smNativeData">
                <pr:smNativeData xmlns:pr="smNativeData" val="SMDATA_13_HtteZhMAAAAlAAAAZAAAAA0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BcAAAAUAAAAAAAAAAAAAAD/fwAA/38AAAAAAAAJAAAABAAAAP///wAMAAAAEAAAAAAAAAAAAAAAAAAAAAAAAAAeAAAAaAAAAAAAAAAAAAAAAAAAAAAAAAAAAAAAECcAABAnAAAAAAAAAAAAAAAAAAAAAAAAAAAAAAAAAAAAAAAAAAAAABQAAAAAAAAAwMD/AAAAAABkAAAAMgAAAAAAAABkAAAAAAAAAH9/fwAKAAAAHwAAAFQAAAD///8F////AQAAAAAAAAAAAAAAAAAAAAAAAAAAAAAAAAAAAAAAAAAABkmMAn9/fwCWlpYDzMzMAMDA/wB/f38AAAAAAAAAAAAAAAAAAAAAAAAAAAAhAAAAGAAAABQAAABQKAAAGycAAHA1AABZKQAAEAAAACYAAAAIAAAAAAAAAAAAAAA="/>
              </a:ext>
            </a:extLst>
          </p:cNvSpPr>
          <p:nvPr>
            <p:ph type="sldNum" sz="quarter" idx="12"/>
          </p:nvPr>
        </p:nvSpPr>
        <p:spPr/>
        <p:txBody>
          <a:bodyPr/>
          <a:lstStyle/>
          <a:p>
            <a:pPr>
              <a:defRPr lang="en-us"/>
            </a:pPr>
            <a:fld id="{C095632D-CEE8-C8FA-A625-38AF426B506D}" type="slidenum">
              <a:t>9</a:t>
            </a:fld>
          </a:p>
        </p:txBody>
      </p:sp>
      <p:pic>
        <p:nvPicPr>
          <p:cNvPr id="4" name="Picture1"/>
          <p:cNvPicPr>
            <a:picLocks noChangeAspect="1"/>
            <a:extLst>
              <a:ext uri="smNativeData">
                <pr:smNativeData xmlns:pr="smNativeData" val="SMDATA_15_HtteZhMAAAAlAAAAEQAAAC8BAAAAkAAAAEgAAACQAAAASAAAAAAAAAAAAAAAAAAAAAEAAABQAAAAAAAAAAAA4D8AAAAAAADgPwAAAAAAAOA/AAAAAAAA4D8AAAAAAADgPwAAAAAAAOA/AAAAAAAA4D8AAAAAAADgPwAAAAAAAOA/AAAAAAAA4D8CAAAAjAAAAAAAAAAAAAAA////DP///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8BAAAAf39/AAEAAABkAAAAAAAAABQAAABAHwAAAAAAACYAAAAAAAAAwOD//wAAAAAmAAAAZAAAABYAAABMAAAAAAAAAAAAAAAEAAAAAAAAAAEAAACWlpY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Bf///wEAAAAAAAAAAAAAAAAAAAAAAAAAAAAAAAAAAAAAAAAAAAZJjAJ/f38AlpaWA8zMzADAwP8Af39/AAAAAAAAAAAAAAAAAP///wAAAAAAIQAAABgAAAAUAAAAGAMAAIAJAAD5NAAA1CUAAAAAAAAmAAAACAAAAP//////////"/>
              </a:ext>
            </a:extLst>
          </p:cNvPicPr>
          <p:nvPr/>
        </p:nvPicPr>
        <p:blipFill>
          <a:blip r:embed="rId2"/>
          <a:stretch>
            <a:fillRect/>
          </a:stretch>
        </p:blipFill>
        <p:spPr>
          <a:xfrm>
            <a:off x="502920" y="1544320"/>
            <a:ext cx="8108315" cy="4605020"/>
          </a:xfrm>
          <a:prstGeom prst="rect">
            <a:avLst/>
          </a:prstGeom>
          <a:noFill/>
          <a:ln>
            <a:noFill/>
          </a:ln>
          <a:effectLst/>
        </p:spPr>
      </p:pic>
    </p:spTree>
  </p:cSld>
  <p:clrMapOvr>
    <a:masterClrMapping/>
  </p:clrMapOvr>
  <p:timing>
    <p:tnLst>
      <p:par>
        <p:cTn id="1" dur="indefinite" restart="never" nodeType="tmRoot"/>
      </p:par>
    </p:tnLst>
  </p:timing>
  <p:hf hdr="0" ftr="0" dt="0">
    <p:prHF dtFmt="0" ftrStr="Chapter 4 Requirements engineering"/>
  </p:hf>
</p:sld>
</file>

<file path=ppt/theme/theme1.xml><?xml version="1.0" encoding="utf-8"?>
<a:theme xmlns:a="http://schemas.openxmlformats.org/drawingml/2006/main" name="Presentation">
  <a:themeElements>
    <a:clrScheme name="Presentation 1">
      <a:dk1>
        <a:srgbClr val="06498C"/>
      </a:dk1>
      <a:lt1>
        <a:srgbClr val="FFFFFF"/>
      </a:lt1>
      <a:dk2>
        <a:srgbClr val="06498C"/>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6498C"/>
        </a:dk1>
        <a:lt1>
          <a:srgbClr val="FFFFFF"/>
        </a:lt1>
        <a:dk2>
          <a:srgbClr val="06498C"/>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2">
        <a:dk1>
          <a:srgbClr val="4B3523"/>
        </a:dk1>
        <a:lt1>
          <a:srgbClr val="FFFFD9"/>
        </a:lt1>
        <a:dk2>
          <a:srgbClr val="4B3523"/>
        </a:dk2>
        <a:lt2>
          <a:srgbClr val="777777"/>
        </a:lt2>
        <a:accent1>
          <a:srgbClr val="FFFFF7"/>
        </a:accent1>
        <a:accent2>
          <a:srgbClr val="33CCCC"/>
        </a:accent2>
        <a:accent3>
          <a:srgbClr val="535379"/>
        </a:accent3>
        <a:accent4>
          <a:srgbClr val="737359"/>
        </a:accent4>
        <a:accent5>
          <a:srgbClr val="939339"/>
        </a:accent5>
        <a:accent6>
          <a:srgbClr val="B3B31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3569CA"/>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4">
        <a:dk1>
          <a:srgbClr val="06498C"/>
        </a:dk1>
        <a:lt1>
          <a:srgbClr val="FFFFFF"/>
        </a:lt1>
        <a:dk2>
          <a:srgbClr val="06498C"/>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resentation 1">
    <a:dk1>
      <a:srgbClr val="06498C"/>
    </a:dk1>
    <a:lt1>
      <a:srgbClr val="FFFFFF"/>
    </a:lt1>
    <a:dk2>
      <a:srgbClr val="06498C"/>
    </a:dk2>
    <a:lt2>
      <a:srgbClr val="969696"/>
    </a:lt2>
    <a:accent1>
      <a:srgbClr val="FFFFFF"/>
    </a:accent1>
    <a:accent2>
      <a:srgbClr val="8DC6FF"/>
    </a:accent2>
    <a:accent3>
      <a:srgbClr val="535379"/>
    </a:accent3>
    <a:accent4>
      <a:srgbClr val="737359"/>
    </a:accent4>
    <a:accent5>
      <a:srgbClr val="939339"/>
    </a:accent5>
    <a:accent6>
      <a:srgbClr val="B3B319"/>
    </a:accent6>
    <a:hlink>
      <a:srgbClr val="0066CC"/>
    </a:hlink>
    <a:folHlink>
      <a:srgbClr val="00A800"/>
    </a:folHlink>
  </a:clrScheme>
</a:themeOverrid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subject/>
  <dc:creator>Ian Sommerville</dc:creator>
  <cp:keywords/>
  <dc:description/>
  <cp:lastModifiedBy>shah</cp:lastModifiedBy>
  <cp:revision>0</cp:revision>
  <dcterms:created xsi:type="dcterms:W3CDTF">2017-10-19T08:49:36Z</dcterms:created>
  <dcterms:modified xsi:type="dcterms:W3CDTF">2024-06-04T09:15:10Z</dcterms:modified>
</cp:coreProperties>
</file>