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694" r:id="rId4"/>
    <p:sldId id="727" r:id="rId5"/>
    <p:sldId id="368" r:id="rId6"/>
    <p:sldId id="651" r:id="rId7"/>
    <p:sldId id="729" r:id="rId8"/>
    <p:sldId id="730" r:id="rId9"/>
    <p:sldId id="689" r:id="rId10"/>
    <p:sldId id="654" r:id="rId11"/>
    <p:sldId id="737" r:id="rId12"/>
    <p:sldId id="658" r:id="rId13"/>
    <p:sldId id="690" r:id="rId14"/>
    <p:sldId id="691" r:id="rId15"/>
    <p:sldId id="731" r:id="rId16"/>
    <p:sldId id="733" r:id="rId17"/>
    <p:sldId id="735" r:id="rId18"/>
    <p:sldId id="290" r:id="rId19"/>
    <p:sldId id="723" r:id="rId20"/>
    <p:sldId id="724" r:id="rId21"/>
    <p:sldId id="725" r:id="rId22"/>
    <p:sldId id="726" r:id="rId23"/>
    <p:sldId id="73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2DD93-BDD0-E4AA-2F56-F21191766AA1}" v="110" dt="2023-08-15T09:49:59.683"/>
    <p1510:client id="{F7B37A4D-16C6-4210-92CE-CC847C68E7CD}" v="6" dt="2023-08-15T13:20:43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maa Ali" userId="S::sali242@uwo.ca::236c7616-cf25-48c2-93ff-7a9a2a28a532" providerId="AD" clId="Web-{7342DD93-BDD0-E4AA-2F56-F21191766AA1}"/>
    <pc:docChg chg="modSld">
      <pc:chgData name="Shaimaa Ali" userId="S::sali242@uwo.ca::236c7616-cf25-48c2-93ff-7a9a2a28a532" providerId="AD" clId="Web-{7342DD93-BDD0-E4AA-2F56-F21191766AA1}" dt="2023-08-15T09:49:59.683" v="84" actId="1076"/>
      <pc:docMkLst>
        <pc:docMk/>
      </pc:docMkLst>
      <pc:sldChg chg="modSp">
        <pc:chgData name="Shaimaa Ali" userId="S::sali242@uwo.ca::236c7616-cf25-48c2-93ff-7a9a2a28a532" providerId="AD" clId="Web-{7342DD93-BDD0-E4AA-2F56-F21191766AA1}" dt="2023-08-15T09:33:36.806" v="37" actId="20577"/>
        <pc:sldMkLst>
          <pc:docMk/>
          <pc:sldMk cId="3101038359" sldId="658"/>
        </pc:sldMkLst>
        <pc:spChg chg="mod">
          <ac:chgData name="Shaimaa Ali" userId="S::sali242@uwo.ca::236c7616-cf25-48c2-93ff-7a9a2a28a532" providerId="AD" clId="Web-{7342DD93-BDD0-E4AA-2F56-F21191766AA1}" dt="2023-08-15T09:33:03.977" v="22" actId="20577"/>
          <ac:spMkLst>
            <pc:docMk/>
            <pc:sldMk cId="3101038359" sldId="658"/>
            <ac:spMk id="10" creationId="{204FDB5C-F000-6B5E-F13D-E1B0A2EBB99F}"/>
          </ac:spMkLst>
        </pc:spChg>
        <pc:spChg chg="mod">
          <ac:chgData name="Shaimaa Ali" userId="S::sali242@uwo.ca::236c7616-cf25-48c2-93ff-7a9a2a28a532" providerId="AD" clId="Web-{7342DD93-BDD0-E4AA-2F56-F21191766AA1}" dt="2023-08-15T09:33:14.774" v="25" actId="20577"/>
          <ac:spMkLst>
            <pc:docMk/>
            <pc:sldMk cId="3101038359" sldId="658"/>
            <ac:spMk id="14" creationId="{4B814F4F-495B-3A4F-B187-30DFEA81C320}"/>
          </ac:spMkLst>
        </pc:spChg>
        <pc:spChg chg="mod">
          <ac:chgData name="Shaimaa Ali" userId="S::sali242@uwo.ca::236c7616-cf25-48c2-93ff-7a9a2a28a532" providerId="AD" clId="Web-{7342DD93-BDD0-E4AA-2F56-F21191766AA1}" dt="2023-08-15T09:33:25.978" v="32" actId="20577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 Ali" userId="S::sali242@uwo.ca::236c7616-cf25-48c2-93ff-7a9a2a28a532" providerId="AD" clId="Web-{7342DD93-BDD0-E4AA-2F56-F21191766AA1}" dt="2023-08-15T09:33:36.806" v="37" actId="20577"/>
          <ac:spMkLst>
            <pc:docMk/>
            <pc:sldMk cId="3101038359" sldId="658"/>
            <ac:spMk id="33" creationId="{83BAD363-5642-FED5-4608-F6B2006583C5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4:24.651" v="43" actId="1076"/>
        <pc:sldMkLst>
          <pc:docMk/>
          <pc:sldMk cId="256313522" sldId="691"/>
        </pc:sldMkLst>
        <pc:spChg chg="mod">
          <ac:chgData name="Shaimaa Ali" userId="S::sali242@uwo.ca::236c7616-cf25-48c2-93ff-7a9a2a28a532" providerId="AD" clId="Web-{7342DD93-BDD0-E4AA-2F56-F21191766AA1}" dt="2023-08-15T09:34:24.651" v="43" actId="1076"/>
          <ac:spMkLst>
            <pc:docMk/>
            <pc:sldMk cId="256313522" sldId="691"/>
            <ac:spMk id="6" creationId="{F37871E6-01BB-DDE8-1D63-F3D39EEEDC7A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6:46.216" v="54" actId="20577"/>
        <pc:sldMkLst>
          <pc:docMk/>
          <pc:sldMk cId="2056589172" sldId="733"/>
        </pc:sldMkLst>
        <pc:spChg chg="mod">
          <ac:chgData name="Shaimaa Ali" userId="S::sali242@uwo.ca::236c7616-cf25-48c2-93ff-7a9a2a28a532" providerId="AD" clId="Web-{7342DD93-BDD0-E4AA-2F56-F21191766AA1}" dt="2023-08-15T09:36:46.216" v="54" actId="20577"/>
          <ac:spMkLst>
            <pc:docMk/>
            <pc:sldMk cId="2056589172" sldId="733"/>
            <ac:spMk id="3" creationId="{AB641E6D-0F96-9748-7275-69212028B30E}"/>
          </ac:spMkLst>
        </pc:spChg>
      </pc:sldChg>
      <pc:sldChg chg="addSp delSp modSp">
        <pc:chgData name="Shaimaa Ali" userId="S::sali242@uwo.ca::236c7616-cf25-48c2-93ff-7a9a2a28a532" providerId="AD" clId="Web-{7342DD93-BDD0-E4AA-2F56-F21191766AA1}" dt="2023-08-15T09:49:59.683" v="84" actId="1076"/>
        <pc:sldMkLst>
          <pc:docMk/>
          <pc:sldMk cId="2873671880" sldId="736"/>
        </pc:sldMkLst>
        <pc:spChg chg="mod">
          <ac:chgData name="Shaimaa Ali" userId="S::sali242@uwo.ca::236c7616-cf25-48c2-93ff-7a9a2a28a532" providerId="AD" clId="Web-{7342DD93-BDD0-E4AA-2F56-F21191766AA1}" dt="2023-08-15T09:49:09.432" v="73" actId="20577"/>
          <ac:spMkLst>
            <pc:docMk/>
            <pc:sldMk cId="2873671880" sldId="736"/>
            <ac:spMk id="2" creationId="{80F9FB23-0F7A-8A28-C6E9-EEEE01DD8AED}"/>
          </ac:spMkLst>
        </pc:spChg>
        <pc:spChg chg="del">
          <ac:chgData name="Shaimaa Ali" userId="S::sali242@uwo.ca::236c7616-cf25-48c2-93ff-7a9a2a28a532" providerId="AD" clId="Web-{7342DD93-BDD0-E4AA-2F56-F21191766AA1}" dt="2023-08-15T09:49:12.635" v="74"/>
          <ac:spMkLst>
            <pc:docMk/>
            <pc:sldMk cId="2873671880" sldId="736"/>
            <ac:spMk id="3" creationId="{F4E6D6F0-C657-2770-0EFF-DB717153709C}"/>
          </ac:spMkLst>
        </pc:spChg>
        <pc:picChg chg="add mod ord">
          <ac:chgData name="Shaimaa Ali" userId="S::sali242@uwo.ca::236c7616-cf25-48c2-93ff-7a9a2a28a532" providerId="AD" clId="Web-{7342DD93-BDD0-E4AA-2F56-F21191766AA1}" dt="2023-08-15T09:49:59.683" v="84" actId="1076"/>
          <ac:picMkLst>
            <pc:docMk/>
            <pc:sldMk cId="2873671880" sldId="736"/>
            <ac:picMk id="6" creationId="{5E708EDD-3B4B-865D-050B-B610719B70A6}"/>
          </ac:picMkLst>
        </pc:picChg>
        <pc:cxnChg chg="add mod">
          <ac:chgData name="Shaimaa Ali" userId="S::sali242@uwo.ca::236c7616-cf25-48c2-93ff-7a9a2a28a532" providerId="AD" clId="Web-{7342DD93-BDD0-E4AA-2F56-F21191766AA1}" dt="2023-08-15T09:49:57.901" v="83" actId="1076"/>
          <ac:cxnSpMkLst>
            <pc:docMk/>
            <pc:sldMk cId="2873671880" sldId="736"/>
            <ac:cxnSpMk id="7" creationId="{DDA4B4E9-D506-9DF1-777D-DA06C24D41DF}"/>
          </ac:cxnSpMkLst>
        </pc:cxnChg>
      </pc:sldChg>
      <pc:sldChg chg="modSp">
        <pc:chgData name="Shaimaa Ali" userId="S::sali242@uwo.ca::236c7616-cf25-48c2-93ff-7a9a2a28a532" providerId="AD" clId="Web-{7342DD93-BDD0-E4AA-2F56-F21191766AA1}" dt="2023-08-15T09:31:51.226" v="15" actId="20577"/>
        <pc:sldMkLst>
          <pc:docMk/>
          <pc:sldMk cId="1987239293" sldId="737"/>
        </pc:sldMkLst>
        <pc:spChg chg="mod">
          <ac:chgData name="Shaimaa Ali" userId="S::sali242@uwo.ca::236c7616-cf25-48c2-93ff-7a9a2a28a532" providerId="AD" clId="Web-{7342DD93-BDD0-E4AA-2F56-F21191766AA1}" dt="2023-08-15T09:31:51.226" v="15" actId="20577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 Ali" userId="S::sali242@uwo.ca::236c7616-cf25-48c2-93ff-7a9a2a28a532" providerId="AD" clId="Web-{7342DD93-BDD0-E4AA-2F56-F21191766AA1}" dt="2023-08-15T09:31:37.632" v="12" actId="20577"/>
          <ac:spMkLst>
            <pc:docMk/>
            <pc:sldMk cId="1987239293" sldId="737"/>
            <ac:spMk id="8" creationId="{4E398C67-D9A9-DB44-E47E-82199ECC4E6B}"/>
          </ac:spMkLst>
        </pc:spChg>
        <pc:spChg chg="mod">
          <ac:chgData name="Shaimaa Ali" userId="S::sali242@uwo.ca::236c7616-cf25-48c2-93ff-7a9a2a28a532" providerId="AD" clId="Web-{7342DD93-BDD0-E4AA-2F56-F21191766AA1}" dt="2023-08-15T09:31:47.007" v="13" actId="2057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 Ali" userId="S::sali242@uwo.ca::236c7616-cf25-48c2-93ff-7a9a2a28a532" providerId="AD" clId="Web-{7342DD93-BDD0-E4AA-2F56-F21191766AA1}" dt="2023-08-15T09:31:30.397" v="10" actId="20577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  <pc:docChgLst>
    <pc:chgData name="Shaimaa" userId="236c7616-cf25-48c2-93ff-7a9a2a28a532" providerId="ADAL" clId="{F7B37A4D-16C6-4210-92CE-CC847C68E7CD}"/>
    <pc:docChg chg="undo custSel addSld delSld modSld sldOrd">
      <pc:chgData name="Shaimaa" userId="236c7616-cf25-48c2-93ff-7a9a2a28a532" providerId="ADAL" clId="{F7B37A4D-16C6-4210-92CE-CC847C68E7CD}" dt="2023-08-15T13:21:46.766" v="365" actId="478"/>
      <pc:docMkLst>
        <pc:docMk/>
      </pc:docMkLst>
      <pc:sldChg chg="modSp del mod">
        <pc:chgData name="Shaimaa" userId="236c7616-cf25-48c2-93ff-7a9a2a28a532" providerId="ADAL" clId="{F7B37A4D-16C6-4210-92CE-CC847C68E7CD}" dt="2023-08-14T16:29:42.689" v="141" actId="47"/>
        <pc:sldMkLst>
          <pc:docMk/>
          <pc:sldMk cId="3143904489" sldId="378"/>
        </pc:sldMkLst>
        <pc:spChg chg="mod">
          <ac:chgData name="Shaimaa" userId="236c7616-cf25-48c2-93ff-7a9a2a28a532" providerId="ADAL" clId="{F7B37A4D-16C6-4210-92CE-CC847C68E7CD}" dt="2023-08-14T16:28:35.517" v="32" actId="14100"/>
          <ac:spMkLst>
            <pc:docMk/>
            <pc:sldMk cId="3143904489" sldId="378"/>
            <ac:spMk id="21" creationId="{9602F36C-1458-293C-BDDA-7CE9C986F3EB}"/>
          </ac:spMkLst>
        </pc:spChg>
        <pc:spChg chg="mod">
          <ac:chgData name="Shaimaa" userId="236c7616-cf25-48c2-93ff-7a9a2a28a532" providerId="ADAL" clId="{F7B37A4D-16C6-4210-92CE-CC847C68E7CD}" dt="2023-08-14T16:28:32.647" v="31" actId="14100"/>
          <ac:spMkLst>
            <pc:docMk/>
            <pc:sldMk cId="3143904489" sldId="378"/>
            <ac:spMk id="27" creationId="{1E1FDEFC-427D-E825-0C71-0B84BC18F84C}"/>
          </ac:spMkLst>
        </pc:spChg>
      </pc:sldChg>
      <pc:sldChg chg="delSp modSp mod">
        <pc:chgData name="Shaimaa" userId="236c7616-cf25-48c2-93ff-7a9a2a28a532" providerId="ADAL" clId="{F7B37A4D-16C6-4210-92CE-CC847C68E7CD}" dt="2023-08-14T16:28:14.597" v="30" actId="20577"/>
        <pc:sldMkLst>
          <pc:docMk/>
          <pc:sldMk cId="1168658110" sldId="654"/>
        </pc:sldMkLst>
        <pc:spChg chg="mod">
          <ac:chgData name="Shaimaa" userId="236c7616-cf25-48c2-93ff-7a9a2a28a532" providerId="ADAL" clId="{F7B37A4D-16C6-4210-92CE-CC847C68E7CD}" dt="2023-08-14T16:28:08.838" v="29" actId="20577"/>
          <ac:spMkLst>
            <pc:docMk/>
            <pc:sldMk cId="1168658110" sldId="654"/>
            <ac:spMk id="6" creationId="{3F4C5BFB-1DF9-90E0-BA78-69F6D840C2BD}"/>
          </ac:spMkLst>
        </pc:spChg>
        <pc:spChg chg="del mod">
          <ac:chgData name="Shaimaa" userId="236c7616-cf25-48c2-93ff-7a9a2a28a532" providerId="ADAL" clId="{F7B37A4D-16C6-4210-92CE-CC847C68E7CD}" dt="2023-08-14T16:27:54.805" v="24" actId="478"/>
          <ac:spMkLst>
            <pc:docMk/>
            <pc:sldMk cId="1168658110" sldId="654"/>
            <ac:spMk id="8" creationId="{AF3F977B-2D2C-DDD4-EE38-02C1CD6E1FEE}"/>
          </ac:spMkLst>
        </pc:spChg>
        <pc:spChg chg="mod">
          <ac:chgData name="Shaimaa" userId="236c7616-cf25-48c2-93ff-7a9a2a28a532" providerId="ADAL" clId="{F7B37A4D-16C6-4210-92CE-CC847C68E7CD}" dt="2023-08-14T16:28:14.597" v="30" actId="20577"/>
          <ac:spMkLst>
            <pc:docMk/>
            <pc:sldMk cId="1168658110" sldId="654"/>
            <ac:spMk id="14" creationId="{4B814F4F-495B-3A4F-B187-30DFEA81C320}"/>
          </ac:spMkLst>
        </pc:spChg>
      </pc:sldChg>
      <pc:sldChg chg="addSp delSp modSp mod">
        <pc:chgData name="Shaimaa" userId="236c7616-cf25-48c2-93ff-7a9a2a28a532" providerId="ADAL" clId="{F7B37A4D-16C6-4210-92CE-CC847C68E7CD}" dt="2023-08-15T13:21:46.766" v="365" actId="478"/>
        <pc:sldMkLst>
          <pc:docMk/>
          <pc:sldMk cId="3101038359" sldId="658"/>
        </pc:sldMkLst>
        <pc:spChg chg="del mod">
          <ac:chgData name="Shaimaa" userId="236c7616-cf25-48c2-93ff-7a9a2a28a532" providerId="ADAL" clId="{F7B37A4D-16C6-4210-92CE-CC847C68E7CD}" dt="2023-08-15T13:21:46.766" v="365" actId="478"/>
          <ac:spMkLst>
            <pc:docMk/>
            <pc:sldMk cId="3101038359" sldId="658"/>
            <ac:spMk id="4" creationId="{A044EFD0-44EE-8ABD-D7CC-443DCC8B916A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5" creationId="{25D6936A-6A86-F805-1839-9A00C2015D40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6" creationId="{3F4C5BFB-1DF9-90E0-BA78-69F6D840C2BD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7" creationId="{45BB44B4-7EB1-F53C-0845-AD51FA66028F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8" creationId="{9B224F3D-1D1B-C135-6653-FA03A27D7175}"/>
          </ac:spMkLst>
        </pc:spChg>
        <pc:spChg chg="del">
          <ac:chgData name="Shaimaa" userId="236c7616-cf25-48c2-93ff-7a9a2a28a532" providerId="ADAL" clId="{F7B37A4D-16C6-4210-92CE-CC847C68E7CD}" dt="2023-08-14T16:31:12.592" v="188" actId="478"/>
          <ac:spMkLst>
            <pc:docMk/>
            <pc:sldMk cId="3101038359" sldId="658"/>
            <ac:spMk id="8" creationId="{AF3F977B-2D2C-DDD4-EE38-02C1CD6E1FEE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9" creationId="{ABC81EB5-E121-3E8A-4897-35F26698C51F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10" creationId="{204FDB5C-F000-6B5E-F13D-E1B0A2EBB99F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1" creationId="{AD2A3AE0-7F30-5D77-BBD2-31ACA83B4A6F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12" creationId="{6298259D-B140-E6CB-B2BD-CE54E8EB02F3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3" creationId="{B1552690-545B-F428-CFFF-4A69B3ED4F9D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14" creationId="{4B814F4F-495B-3A4F-B187-30DFEA81C320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5" creationId="{9FB3F20C-5CB4-7E6E-7CE5-473E3F00EBC6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6" creationId="{C6D23AB4-73C2-7F51-0F56-81DD1CE0FEE4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7" creationId="{EE71CABF-FC27-F36A-9D88-C92739385DBC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18" creationId="{EC4C56F3-E3B8-5AA8-8860-0EECABA90700}"/>
          </ac:spMkLst>
        </pc:spChg>
        <pc:spChg chg="add mod">
          <ac:chgData name="Shaimaa" userId="236c7616-cf25-48c2-93ff-7a9a2a28a532" providerId="ADAL" clId="{F7B37A4D-16C6-4210-92CE-CC847C68E7CD}" dt="2023-08-15T13:20:43.430" v="298" actId="571"/>
          <ac:spMkLst>
            <pc:docMk/>
            <pc:sldMk cId="3101038359" sldId="658"/>
            <ac:spMk id="21" creationId="{ADBCCEE9-E38C-3C6D-323C-F367B2F82F0F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29" creationId="{54B814E8-B5EE-AE2A-8421-F952741AABBA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31" creationId="{06BD329E-CEA6-0753-2CC1-7538F3728FCB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32" creationId="{1F78D76C-1586-33AB-43C1-434250FF191E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33" creationId="{83BAD363-5642-FED5-4608-F6B2006583C5}"/>
          </ac:spMkLst>
        </pc:spChg>
        <pc:spChg chg="mod">
          <ac:chgData name="Shaimaa" userId="236c7616-cf25-48c2-93ff-7a9a2a28a532" providerId="ADAL" clId="{F7B37A4D-16C6-4210-92CE-CC847C68E7CD}" dt="2023-08-15T13:21:35.662" v="364" actId="1036"/>
          <ac:spMkLst>
            <pc:docMk/>
            <pc:sldMk cId="3101038359" sldId="658"/>
            <ac:spMk id="34" creationId="{A8D06C4B-4731-CB7A-2315-AD209924BFA8}"/>
          </ac:spMkLst>
        </pc:spChg>
        <pc:cxnChg chg="add mod">
          <ac:chgData name="Shaimaa" userId="236c7616-cf25-48c2-93ff-7a9a2a28a532" providerId="ADAL" clId="{F7B37A4D-16C6-4210-92CE-CC847C68E7CD}" dt="2023-08-15T13:20:43.430" v="298" actId="571"/>
          <ac:cxnSpMkLst>
            <pc:docMk/>
            <pc:sldMk cId="3101038359" sldId="658"/>
            <ac:cxnSpMk id="19" creationId="{4864B674-7F99-8686-594D-326D8A1C9C85}"/>
          </ac:cxnSpMkLst>
        </pc:cxnChg>
        <pc:cxnChg chg="add mod">
          <ac:chgData name="Shaimaa" userId="236c7616-cf25-48c2-93ff-7a9a2a28a532" providerId="ADAL" clId="{F7B37A4D-16C6-4210-92CE-CC847C68E7CD}" dt="2023-08-15T13:20:43.430" v="298" actId="571"/>
          <ac:cxnSpMkLst>
            <pc:docMk/>
            <pc:sldMk cId="3101038359" sldId="658"/>
            <ac:cxnSpMk id="20" creationId="{E42CE539-0723-C195-19EA-139149761D50}"/>
          </ac:cxnSpMkLst>
        </pc:cxnChg>
        <pc:cxnChg chg="mod">
          <ac:chgData name="Shaimaa" userId="236c7616-cf25-48c2-93ff-7a9a2a28a532" providerId="ADAL" clId="{F7B37A4D-16C6-4210-92CE-CC847C68E7CD}" dt="2023-08-15T13:21:35.662" v="364" actId="1036"/>
          <ac:cxnSpMkLst>
            <pc:docMk/>
            <pc:sldMk cId="3101038359" sldId="658"/>
            <ac:cxnSpMk id="35" creationId="{49CE2B5F-04A2-F38C-56ED-762F3AC01DF0}"/>
          </ac:cxnSpMkLst>
        </pc:cxnChg>
        <pc:cxnChg chg="mod">
          <ac:chgData name="Shaimaa" userId="236c7616-cf25-48c2-93ff-7a9a2a28a532" providerId="ADAL" clId="{F7B37A4D-16C6-4210-92CE-CC847C68E7CD}" dt="2023-08-15T13:21:35.662" v="364" actId="1036"/>
          <ac:cxnSpMkLst>
            <pc:docMk/>
            <pc:sldMk cId="3101038359" sldId="658"/>
            <ac:cxnSpMk id="36" creationId="{32B866A2-A94D-2B54-CD73-9416EC7E8BA9}"/>
          </ac:cxnSpMkLst>
        </pc:cxnChg>
      </pc:sldChg>
      <pc:sldChg chg="modSp mod">
        <pc:chgData name="Shaimaa" userId="236c7616-cf25-48c2-93ff-7a9a2a28a532" providerId="ADAL" clId="{F7B37A4D-16C6-4210-92CE-CC847C68E7CD}" dt="2023-08-14T16:27:00.447" v="5" actId="20577"/>
        <pc:sldMkLst>
          <pc:docMk/>
          <pc:sldMk cId="2164114350" sldId="689"/>
        </pc:sldMkLst>
        <pc:spChg chg="mod">
          <ac:chgData name="Shaimaa" userId="236c7616-cf25-48c2-93ff-7a9a2a28a532" providerId="ADAL" clId="{F7B37A4D-16C6-4210-92CE-CC847C68E7CD}" dt="2023-08-14T16:27:00.447" v="5" actId="20577"/>
          <ac:spMkLst>
            <pc:docMk/>
            <pc:sldMk cId="2164114350" sldId="689"/>
            <ac:spMk id="6" creationId="{2FD28E8C-017E-B1B6-C6D3-43F678B0A38A}"/>
          </ac:spMkLst>
        </pc:spChg>
      </pc:sldChg>
      <pc:sldChg chg="ord">
        <pc:chgData name="Shaimaa" userId="236c7616-cf25-48c2-93ff-7a9a2a28a532" providerId="ADAL" clId="{F7B37A4D-16C6-4210-92CE-CC847C68E7CD}" dt="2023-08-15T13:16:03.355" v="292"/>
        <pc:sldMkLst>
          <pc:docMk/>
          <pc:sldMk cId="3647810395" sldId="723"/>
        </pc:sldMkLst>
      </pc:sldChg>
      <pc:sldChg chg="modSp mod">
        <pc:chgData name="Shaimaa" userId="236c7616-cf25-48c2-93ff-7a9a2a28a532" providerId="ADAL" clId="{F7B37A4D-16C6-4210-92CE-CC847C68E7CD}" dt="2023-08-15T13:19:24.841" v="293" actId="20577"/>
        <pc:sldMkLst>
          <pc:docMk/>
          <pc:sldMk cId="2056589172" sldId="733"/>
        </pc:sldMkLst>
        <pc:spChg chg="mod">
          <ac:chgData name="Shaimaa" userId="236c7616-cf25-48c2-93ff-7a9a2a28a532" providerId="ADAL" clId="{F7B37A4D-16C6-4210-92CE-CC847C68E7CD}" dt="2023-08-15T13:19:24.841" v="293" actId="20577"/>
          <ac:spMkLst>
            <pc:docMk/>
            <pc:sldMk cId="2056589172" sldId="733"/>
            <ac:spMk id="3" creationId="{AB641E6D-0F96-9748-7275-69212028B30E}"/>
          </ac:spMkLst>
        </pc:spChg>
      </pc:sldChg>
      <pc:sldChg chg="addSp delSp modSp mod modClrScheme chgLayout">
        <pc:chgData name="Shaimaa" userId="236c7616-cf25-48c2-93ff-7a9a2a28a532" providerId="ADAL" clId="{F7B37A4D-16C6-4210-92CE-CC847C68E7CD}" dt="2023-08-15T12:50:31.393" v="281" actId="208"/>
        <pc:sldMkLst>
          <pc:docMk/>
          <pc:sldMk cId="2873671880" sldId="736"/>
        </pc:sldMkLst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2" creationId="{80F9FB23-0F7A-8A28-C6E9-EEEE01DD8AED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4" creationId="{C26CF47A-13E4-534A-8519-65B8A87A891B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5" creationId="{1F5F3084-0712-55B7-A013-8DA9822A341B}"/>
          </ac:spMkLst>
        </pc:spChg>
        <pc:spChg chg="add del mod ord">
          <ac:chgData name="Shaimaa" userId="236c7616-cf25-48c2-93ff-7a9a2a28a532" providerId="ADAL" clId="{F7B37A4D-16C6-4210-92CE-CC847C68E7CD}" dt="2023-08-15T12:48:25.507" v="201" actId="478"/>
          <ac:spMkLst>
            <pc:docMk/>
            <pc:sldMk cId="2873671880" sldId="736"/>
            <ac:spMk id="9" creationId="{A496CBF0-6653-0B30-C37D-56A3249CD912}"/>
          </ac:spMkLst>
        </pc:spChg>
        <pc:spChg chg="add mod">
          <ac:chgData name="Shaimaa" userId="236c7616-cf25-48c2-93ff-7a9a2a28a532" providerId="ADAL" clId="{F7B37A4D-16C6-4210-92CE-CC847C68E7CD}" dt="2023-08-15T12:49:53.236" v="244" actId="14100"/>
          <ac:spMkLst>
            <pc:docMk/>
            <pc:sldMk cId="2873671880" sldId="736"/>
            <ac:spMk id="11" creationId="{D02036B3-CA92-9A25-DB77-6CB13432191A}"/>
          </ac:spMkLst>
        </pc:spChg>
        <pc:spChg chg="add mod">
          <ac:chgData name="Shaimaa" userId="236c7616-cf25-48c2-93ff-7a9a2a28a532" providerId="ADAL" clId="{F7B37A4D-16C6-4210-92CE-CC847C68E7CD}" dt="2023-08-15T12:50:28.119" v="280" actId="14100"/>
          <ac:spMkLst>
            <pc:docMk/>
            <pc:sldMk cId="2873671880" sldId="736"/>
            <ac:spMk id="12" creationId="{4E18EC79-4E58-63E7-C1B5-8BF3CA375102}"/>
          </ac:spMkLst>
        </pc:spChg>
        <pc:picChg chg="mod ord">
          <ac:chgData name="Shaimaa" userId="236c7616-cf25-48c2-93ff-7a9a2a28a532" providerId="ADAL" clId="{F7B37A4D-16C6-4210-92CE-CC847C68E7CD}" dt="2023-08-15T12:48:47.941" v="208" actId="1076"/>
          <ac:picMkLst>
            <pc:docMk/>
            <pc:sldMk cId="2873671880" sldId="736"/>
            <ac:picMk id="6" creationId="{5E708EDD-3B4B-865D-050B-B610719B70A6}"/>
          </ac:picMkLst>
        </pc:picChg>
        <pc:picChg chg="add mod">
          <ac:chgData name="Shaimaa" userId="236c7616-cf25-48c2-93ff-7a9a2a28a532" providerId="ADAL" clId="{F7B37A4D-16C6-4210-92CE-CC847C68E7CD}" dt="2023-08-15T12:50:31.393" v="281" actId="208"/>
          <ac:picMkLst>
            <pc:docMk/>
            <pc:sldMk cId="2873671880" sldId="736"/>
            <ac:picMk id="8" creationId="{EEDEDFCB-522B-F846-1BD5-465F0E283B25}"/>
          </ac:picMkLst>
        </pc:picChg>
        <pc:cxnChg chg="del">
          <ac:chgData name="Shaimaa" userId="236c7616-cf25-48c2-93ff-7a9a2a28a532" providerId="ADAL" clId="{F7B37A4D-16C6-4210-92CE-CC847C68E7CD}" dt="2023-08-15T12:47:50.835" v="199" actId="21"/>
          <ac:cxnSpMkLst>
            <pc:docMk/>
            <pc:sldMk cId="2873671880" sldId="736"/>
            <ac:cxnSpMk id="7" creationId="{DDA4B4E9-D506-9DF1-777D-DA06C24D41DF}"/>
          </ac:cxnSpMkLst>
        </pc:cxnChg>
        <pc:cxnChg chg="add mod">
          <ac:chgData name="Shaimaa" userId="236c7616-cf25-48c2-93ff-7a9a2a28a532" providerId="ADAL" clId="{F7B37A4D-16C6-4210-92CE-CC847C68E7CD}" dt="2023-08-15T12:48:52.518" v="210" actId="1076"/>
          <ac:cxnSpMkLst>
            <pc:docMk/>
            <pc:sldMk cId="2873671880" sldId="736"/>
            <ac:cxnSpMk id="10" creationId="{4C83FF5D-ED97-857D-AF04-5DB51EADCE33}"/>
          </ac:cxnSpMkLst>
        </pc:cxnChg>
      </pc:sldChg>
      <pc:sldChg chg="addSp modSp add mod">
        <pc:chgData name="Shaimaa" userId="236c7616-cf25-48c2-93ff-7a9a2a28a532" providerId="ADAL" clId="{F7B37A4D-16C6-4210-92CE-CC847C68E7CD}" dt="2023-08-14T16:29:37.149" v="140" actId="20577"/>
        <pc:sldMkLst>
          <pc:docMk/>
          <pc:sldMk cId="1987239293" sldId="737"/>
        </pc:sldMkLst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5" creationId="{B52E40C6-CC28-48B2-A7AA-3EAF90C18AB1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7" creationId="{45BB44B4-7EB1-F53C-0845-AD51FA66028F}"/>
          </ac:spMkLst>
        </pc:spChg>
        <pc:spChg chg="add mod">
          <ac:chgData name="Shaimaa" userId="236c7616-cf25-48c2-93ff-7a9a2a28a532" providerId="ADAL" clId="{F7B37A4D-16C6-4210-92CE-CC847C68E7CD}" dt="2023-08-14T16:29:37.149" v="140" actId="20577"/>
          <ac:spMkLst>
            <pc:docMk/>
            <pc:sldMk cId="1987239293" sldId="737"/>
            <ac:spMk id="8" creationId="{4E398C67-D9A9-DB44-E47E-82199ECC4E6B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0" creationId="{204FDB5C-F000-6B5E-F13D-E1B0A2EBB99F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11" creationId="{1843D52D-5269-FA4A-35A7-AD5C8C64090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2" creationId="{6298259D-B140-E6CB-B2BD-CE54E8EB02F3}"/>
          </ac:spMkLst>
        </pc:spChg>
        <pc:spChg chg="add mod">
          <ac:chgData name="Shaimaa" userId="236c7616-cf25-48c2-93ff-7a9a2a28a532" providerId="ADAL" clId="{F7B37A4D-16C6-4210-92CE-CC847C68E7CD}" dt="2023-08-14T16:29:10.145" v="127" actId="20577"/>
          <ac:spMkLst>
            <pc:docMk/>
            <pc:sldMk cId="1987239293" sldId="737"/>
            <ac:spMk id="13" creationId="{8BAE54E1-AC8A-B07B-2A92-2A5A0C9AAD3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29C59-E7A7-4227-B4DF-7BD7E356F42A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BF53-EB98-4B1C-9554-8B2867D91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9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D98AFC-F298-40A0-979C-D3B95B0E847F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02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275-1A16-4745-80F3-EC0D80C57E90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43B-C238-4C2B-B35D-76C3E5B075D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77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D2F9-52FA-4C62-B90E-FBBFD5A89C10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4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7A6-353D-4EB0-B6E5-40B9D350AB0E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3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57BA-99B6-4AD0-AC9B-6BEFA37909EB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1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00-CF89-49AE-8EFA-3087562788C7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8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74D4F0-B30B-48C4-A45C-E485BE60869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9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2EDE01-ADF8-48C9-B867-53646B253419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6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CA3-11B9-412E-AD89-FC03547F134A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0A-51B4-46B9-BA1D-691C7D605017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8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445-BBF9-4CB7-8842-FF912C29C7A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2D40-5893-4966-834C-33BEBF03D03A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2633-6A6D-4B9F-9D12-C779709F25FA}" type="datetime1">
              <a:rPr lang="en-CA" smtClean="0"/>
              <a:t>2023-08-15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8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A0C-643D-4775-BD2C-64BB99D740FE}" type="datetime1">
              <a:rPr lang="en-CA" smtClean="0"/>
              <a:t>2023-08-15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6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6C3-C4E6-4655-AF6C-6CA00699890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FF7-E84D-41DD-93DA-ED148540C2FD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6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400970-8573-4241-95D1-C74CCC2689E8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ACE0C-0D9D-822D-BE5E-6342906A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31" y="1123527"/>
            <a:ext cx="6139733" cy="4604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2FD22-E322-4D9E-3457-FB0AE21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D6FD0-849E-8532-FCFE-7EA1FC6A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2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6587582" y="239078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7211386" y="2654957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7591554" y="497564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7605467" y="550182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7699248" y="6239778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1530390" y="2008232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2154194" y="227240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dirty="0">
                <a:latin typeface="Century Gothic" panose="020B0502020202020204"/>
              </a:rPr>
              <a:t>1000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2534362" y="459309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2548275" y="511927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2642056" y="5857223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11</a:t>
            </a:fld>
            <a:endParaRPr lang="en-C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52E40C6-CC28-48B2-A7AA-3EAF90C18AB1}"/>
              </a:ext>
            </a:extLst>
          </p:cNvPr>
          <p:cNvSpPr/>
          <p:nvPr/>
        </p:nvSpPr>
        <p:spPr>
          <a:xfrm>
            <a:off x="6907927" y="2039329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E398C67-D9A9-DB44-E47E-82199ECC4E6B}"/>
              </a:ext>
            </a:extLst>
          </p:cNvPr>
          <p:cNvSpPr/>
          <p:nvPr/>
        </p:nvSpPr>
        <p:spPr>
          <a:xfrm>
            <a:off x="7531731" y="2303499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Century Gothic" panose="020B0502020202020204"/>
              </a:rPr>
              <a:t>-salary: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dirty="0">
                <a:latin typeface="Century Gothic" panose="020B0502020202020204"/>
              </a:rPr>
              <a:t>1500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A11B-983A-2DC9-0102-B12ED5F8F06B}"/>
              </a:ext>
            </a:extLst>
          </p:cNvPr>
          <p:cNvSpPr txBox="1"/>
          <p:nvPr/>
        </p:nvSpPr>
        <p:spPr>
          <a:xfrm>
            <a:off x="7911899" y="462419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3D52D-5269-FA4A-35A7-AD5C8C640907}"/>
              </a:ext>
            </a:extLst>
          </p:cNvPr>
          <p:cNvSpPr txBox="1"/>
          <p:nvPr/>
        </p:nvSpPr>
        <p:spPr>
          <a:xfrm>
            <a:off x="7925812" y="515037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E54E1-AC8A-B07B-2A92-2A5A0C9AAD37}"/>
              </a:ext>
            </a:extLst>
          </p:cNvPr>
          <p:cNvSpPr txBox="1"/>
          <p:nvPr/>
        </p:nvSpPr>
        <p:spPr>
          <a:xfrm>
            <a:off x="8019593" y="5888320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:o2</a:t>
            </a:r>
          </a:p>
        </p:txBody>
      </p:sp>
    </p:spTree>
    <p:extLst>
      <p:ext uri="{BB962C8B-B14F-4D97-AF65-F5344CB8AC3E}">
        <p14:creationId xmlns:p14="http://schemas.microsoft.com/office/powerpoint/2010/main" val="19872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83" y="401369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4499996" y="16759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5123800" y="358525"/>
            <a:ext cx="2666301" cy="238284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5503968" y="275245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5517881" y="327863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5459161" y="3993652"/>
            <a:ext cx="19955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 </a:t>
            </a:r>
            <a:r>
              <a:rPr lang="en-CA" dirty="0">
                <a:latin typeface="Century Gothic" panose="020B0502020202020204"/>
              </a:rPr>
              <a:t>Employee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4B814E8-B5EE-AE2A-8421-F952741AABBA}"/>
              </a:ext>
            </a:extLst>
          </p:cNvPr>
          <p:cNvSpPr/>
          <p:nvPr/>
        </p:nvSpPr>
        <p:spPr>
          <a:xfrm>
            <a:off x="8707772" y="135622"/>
            <a:ext cx="3187820" cy="34969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515CCBB-0C62-FF97-0DC4-8707147FE700}"/>
              </a:ext>
            </a:extLst>
          </p:cNvPr>
          <p:cNvSpPr/>
          <p:nvPr/>
        </p:nvSpPr>
        <p:spPr>
          <a:xfrm>
            <a:off x="9194334" y="766365"/>
            <a:ext cx="2207706" cy="217800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sz="1400" dirty="0">
                <a:latin typeface="Century Gothic" panose="020B0502020202020204"/>
              </a:rPr>
              <a:t>salary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sz="1400" dirty="0">
                <a:latin typeface="Century Gothic" panose="020B0502020202020204"/>
              </a:rPr>
              <a:t>1000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D329E-CEA6-0753-2CC1-7538F3728FCB}"/>
              </a:ext>
            </a:extLst>
          </p:cNvPr>
          <p:cNvSpPr txBox="1"/>
          <p:nvPr/>
        </p:nvSpPr>
        <p:spPr>
          <a:xfrm>
            <a:off x="8412733" y="98013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78D76C-1586-33AB-43C1-434250FF191E}"/>
              </a:ext>
            </a:extLst>
          </p:cNvPr>
          <p:cNvSpPr/>
          <p:nvPr/>
        </p:nvSpPr>
        <p:spPr>
          <a:xfrm>
            <a:off x="8632431" y="2762904"/>
            <a:ext cx="3187820" cy="372596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3BAD363-5642-FED5-4608-F6B2006583C5}"/>
              </a:ext>
            </a:extLst>
          </p:cNvPr>
          <p:cNvSpPr/>
          <p:nvPr/>
        </p:nvSpPr>
        <p:spPr>
          <a:xfrm>
            <a:off x="9118993" y="3565599"/>
            <a:ext cx="2207706" cy="217800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latin typeface="Century Gothic" panose="020B0502020202020204"/>
              </a:rPr>
              <a:t>-salary: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sz="1400" dirty="0">
                <a:latin typeface="Century Gothic" panose="020B0502020202020204"/>
              </a:rPr>
              <a:t>1500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06C4B-4731-CB7A-2315-AD209924BFA8}"/>
              </a:ext>
            </a:extLst>
          </p:cNvPr>
          <p:cNvSpPr txBox="1"/>
          <p:nvPr/>
        </p:nvSpPr>
        <p:spPr>
          <a:xfrm>
            <a:off x="7868869" y="589878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CE2B5F-04A2-F38C-56ED-762F3AC01DF0}"/>
              </a:ext>
            </a:extLst>
          </p:cNvPr>
          <p:cNvCxnSpPr>
            <a:cxnSpLocks/>
          </p:cNvCxnSpPr>
          <p:nvPr/>
        </p:nvCxnSpPr>
        <p:spPr>
          <a:xfrm flipV="1">
            <a:off x="7993204" y="2646292"/>
            <a:ext cx="839059" cy="536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B866A2-A94D-2B54-CD73-9416EC7E8BA9}"/>
              </a:ext>
            </a:extLst>
          </p:cNvPr>
          <p:cNvCxnSpPr>
            <a:cxnSpLocks/>
          </p:cNvCxnSpPr>
          <p:nvPr/>
        </p:nvCxnSpPr>
        <p:spPr>
          <a:xfrm>
            <a:off x="7982202" y="3204858"/>
            <a:ext cx="755010" cy="604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7258D32B-4181-2900-475C-56CBDF101000}"/>
              </a:ext>
            </a:extLst>
          </p:cNvPr>
          <p:cNvSpPr/>
          <p:nvPr/>
        </p:nvSpPr>
        <p:spPr>
          <a:xfrm>
            <a:off x="185726" y="4462272"/>
            <a:ext cx="4314269" cy="1994359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Class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template for similar objects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Instantiation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an instance of a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06D8C-75AE-211F-2CD1-C99AFEA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3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88F69-6A77-BAC2-510F-3B34BB8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DF66-8E41-7FB4-A131-806F57B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2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37871E6-01BB-DDE8-1D63-F3D39EEEDC7A}"/>
              </a:ext>
            </a:extLst>
          </p:cNvPr>
          <p:cNvSpPr/>
          <p:nvPr/>
        </p:nvSpPr>
        <p:spPr>
          <a:xfrm>
            <a:off x="139705" y="1712617"/>
            <a:ext cx="1103219" cy="1609343"/>
          </a:xfrm>
          <a:prstGeom prst="wedgeRectCallout">
            <a:avLst>
              <a:gd name="adj1" fmla="val 132687"/>
              <a:gd name="adj2" fmla="val 23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new property is added </a:t>
            </a:r>
            <a:r>
              <a:rPr lang="en-CA" sz="1600" dirty="0">
                <a:latin typeface="Century Gothic" panose="020B0502020202020204"/>
              </a:rPr>
              <a:t>to emp1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object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896496D-3912-1BFB-E669-7F35D39C8811}"/>
              </a:ext>
            </a:extLst>
          </p:cNvPr>
          <p:cNvSpPr/>
          <p:nvPr/>
        </p:nvSpPr>
        <p:spPr>
          <a:xfrm>
            <a:off x="7652053" y="4846491"/>
            <a:ext cx="1830275" cy="1609343"/>
          </a:xfrm>
          <a:prstGeom prst="wedgeRectCallout">
            <a:avLst>
              <a:gd name="adj1" fmla="val -90184"/>
              <a:gd name="adj2" fmla="val 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emp2 doesn’t have this property so this will give an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F039C-3D3B-3BCB-AA7D-87051741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B5B6-FCEE-C772-FC0F-FFE17FA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D5A82D6-969A-B7BE-8745-05FF3E726531}"/>
              </a:ext>
            </a:extLst>
          </p:cNvPr>
          <p:cNvSpPr/>
          <p:nvPr/>
        </p:nvSpPr>
        <p:spPr>
          <a:xfrm>
            <a:off x="303827" y="3968496"/>
            <a:ext cx="914961" cy="1884611"/>
          </a:xfrm>
          <a:prstGeom prst="wedgeRectCallout">
            <a:avLst>
              <a:gd name="adj1" fmla="val 127691"/>
              <a:gd name="adj2" fmla="val 12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Sets the value back to the initial value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B74CA4F-AB24-7A46-BCCB-D68843510267}"/>
              </a:ext>
            </a:extLst>
          </p:cNvPr>
          <p:cNvSpPr/>
          <p:nvPr/>
        </p:nvSpPr>
        <p:spPr>
          <a:xfrm>
            <a:off x="4006503" y="6054190"/>
            <a:ext cx="2798063" cy="602728"/>
          </a:xfrm>
          <a:prstGeom prst="wedgeRectCallout">
            <a:avLst>
              <a:gd name="adj1" fmla="val -73046"/>
              <a:gd name="adj2" fmla="val -83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doesn’t cause an error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1B38-7F9C-A15E-FAF0-E234A10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A1E1-C6E6-C4AC-F8D6-B6DDCD28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2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5A9-608F-B823-7B5D-BED423CB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__</a:t>
            </a:r>
            <a:r>
              <a:rPr lang="en-CA" dirty="0" err="1"/>
              <a:t>init</a:t>
            </a:r>
            <a:r>
              <a:rPr lang="en-CA" dirty="0"/>
              <a:t>__ built-in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1E6D-0F96-9748-7275-69212028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603500"/>
            <a:ext cx="4315968" cy="3861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The built-in __</a:t>
            </a:r>
            <a:r>
              <a:rPr lang="en-CA" dirty="0" err="1"/>
              <a:t>init</a:t>
            </a:r>
            <a:r>
              <a:rPr lang="en-CA" dirty="0"/>
              <a:t>__ method is called automatically every time we create an instance of the class.</a:t>
            </a:r>
          </a:p>
          <a:p>
            <a:r>
              <a:rPr lang="en-CA" dirty="0"/>
              <a:t>It has to have at least one parameter which is a reference to the object being created </a:t>
            </a:r>
          </a:p>
          <a:p>
            <a:r>
              <a:rPr lang="en-CA" dirty="0"/>
              <a:t>‘self’ is just a name not a keyword, we can give it any other name</a:t>
            </a:r>
          </a:p>
          <a:p>
            <a:pPr lvl="1"/>
            <a:r>
              <a:rPr lang="en-CA" dirty="0"/>
              <a:t>It contains the reference to the object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C2059-B752-9E00-31BE-39F551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36" y="2435171"/>
            <a:ext cx="5934903" cy="4029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579D-2232-3BA4-015D-2EBBC12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F131-2D54-E5A2-78C0-188FBAD2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8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8DB-212B-1BC2-8391-C75E554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102C-47D5-63C6-A5AB-87429128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CA" sz="1600" dirty="0"/>
              <a:t>When defining methods in the class we need to define the ‘self’ parameter even if it’s not needed in the body of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CE42-CDAB-E2AC-7143-5E0EF833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7" y="1984248"/>
            <a:ext cx="6751434" cy="44897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98550-3B21-F035-BCC6-B6CBF5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D0DF-B1DC-02D0-F0B4-063B0F4B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26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F66A-2328-9E4B-1FB0-12F45137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600" dirty="0"/>
              <a:t>Python Modules &amp; Libraries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8BCE-807C-081B-E9CA-A1CBD1EC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072D-FD0B-AE97-343A-9B2BA97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3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A438-0F18-5B51-5C94-25F732AA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BA3-1E91-0928-257A-684B76B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0BE86-3B14-5F0F-3B85-FFF87E61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AI-in-Action Heroes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BCE95-BEA8-672F-73D7-CE62B230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Summer Academy Course offered by AISE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60DCD5-8B60-9DF0-6600-7E2C248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9626A-27D3-D355-610F-2FE78C0C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2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C24FEC-1BCE-4D7F-82C0-00096FBA8AF5}"/>
              </a:ext>
            </a:extLst>
          </p:cNvPr>
          <p:cNvSpPr/>
          <p:nvPr/>
        </p:nvSpPr>
        <p:spPr>
          <a:xfrm>
            <a:off x="2221992" y="2697480"/>
            <a:ext cx="877824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52A-EC7D-4109-B9C1-D36CB0B30192}"/>
              </a:ext>
            </a:extLst>
          </p:cNvPr>
          <p:cNvSpPr/>
          <p:nvPr/>
        </p:nvSpPr>
        <p:spPr>
          <a:xfrm>
            <a:off x="7485888" y="3191256"/>
            <a:ext cx="15118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97205-79CC-4FDC-974F-71C3CB86C46D}"/>
              </a:ext>
            </a:extLst>
          </p:cNvPr>
          <p:cNvSpPr/>
          <p:nvPr/>
        </p:nvSpPr>
        <p:spPr>
          <a:xfrm>
            <a:off x="8022336" y="3617976"/>
            <a:ext cx="10942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7F0AD-5928-40E9-83B4-7BCB41E23D24}"/>
              </a:ext>
            </a:extLst>
          </p:cNvPr>
          <p:cNvSpPr/>
          <p:nvPr/>
        </p:nvSpPr>
        <p:spPr>
          <a:xfrm>
            <a:off x="8241791" y="3995927"/>
            <a:ext cx="1674575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2303A-5308-4330-A78E-734624790242}"/>
              </a:ext>
            </a:extLst>
          </p:cNvPr>
          <p:cNvSpPr/>
          <p:nvPr/>
        </p:nvSpPr>
        <p:spPr>
          <a:xfrm>
            <a:off x="8330184" y="4611623"/>
            <a:ext cx="14356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7E6AB-37EC-4B1F-9613-5A730D69B44B}"/>
              </a:ext>
            </a:extLst>
          </p:cNvPr>
          <p:cNvSpPr/>
          <p:nvPr/>
        </p:nvSpPr>
        <p:spPr>
          <a:xfrm>
            <a:off x="8022336" y="5190741"/>
            <a:ext cx="975360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5255B-729C-40BC-BE78-8D6E65874428}"/>
              </a:ext>
            </a:extLst>
          </p:cNvPr>
          <p:cNvSpPr/>
          <p:nvPr/>
        </p:nvSpPr>
        <p:spPr>
          <a:xfrm>
            <a:off x="7534656" y="5413242"/>
            <a:ext cx="13990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0D7FFCF-A5BD-4BA8-8E07-093B528FC603}"/>
              </a:ext>
            </a:extLst>
          </p:cNvPr>
          <p:cNvSpPr/>
          <p:nvPr/>
        </p:nvSpPr>
        <p:spPr>
          <a:xfrm>
            <a:off x="9420881" y="2106926"/>
            <a:ext cx="2011680" cy="1368551"/>
          </a:xfrm>
          <a:prstGeom prst="wedgeRectCallout">
            <a:avLst>
              <a:gd name="adj1" fmla="val -70833"/>
              <a:gd name="adj2" fmla="val 4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importing a module we can have access to its content using the dot (.) operator following its name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247D56-9AAF-B086-58D5-DB3782C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709BE8-6097-E9FA-64CD-6BBAE1F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78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EEC6B-456D-4897-9148-ECCA2B31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" y="2746090"/>
            <a:ext cx="11953452" cy="3691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3FE33-B752-4DA7-8D03-2B2CAF67E67F}"/>
              </a:ext>
            </a:extLst>
          </p:cNvPr>
          <p:cNvSpPr/>
          <p:nvPr/>
        </p:nvSpPr>
        <p:spPr>
          <a:xfrm>
            <a:off x="9151318" y="3272029"/>
            <a:ext cx="75590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C9C0D7-DBDC-4CB6-8393-0A434EE4996E}"/>
              </a:ext>
            </a:extLst>
          </p:cNvPr>
          <p:cNvSpPr/>
          <p:nvPr/>
        </p:nvSpPr>
        <p:spPr>
          <a:xfrm>
            <a:off x="9765792" y="1493522"/>
            <a:ext cx="2011680" cy="1368551"/>
          </a:xfrm>
          <a:prstGeom prst="wedgeRectCallout">
            <a:avLst>
              <a:gd name="adj1" fmla="val -55833"/>
              <a:gd name="adj2" fmla="val 80333"/>
            </a:avLst>
          </a:prstGeom>
          <a:solidFill>
            <a:srgbClr val="FFC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the ‘as’ keyword we can define an alias for the module for convenience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0B4D5-6E9C-4E8D-AE2A-F11891F4CB9A}"/>
              </a:ext>
            </a:extLst>
          </p:cNvPr>
          <p:cNvSpPr/>
          <p:nvPr/>
        </p:nvSpPr>
        <p:spPr>
          <a:xfrm>
            <a:off x="8188150" y="3680461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61237-873C-4EDF-89AE-8BECAFED85CD}"/>
              </a:ext>
            </a:extLst>
          </p:cNvPr>
          <p:cNvSpPr/>
          <p:nvPr/>
        </p:nvSpPr>
        <p:spPr>
          <a:xfrm>
            <a:off x="8468566" y="4088893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EF535-F49D-4A2C-ACC0-8913617E7CC4}"/>
              </a:ext>
            </a:extLst>
          </p:cNvPr>
          <p:cNvSpPr/>
          <p:nvPr/>
        </p:nvSpPr>
        <p:spPr>
          <a:xfrm>
            <a:off x="8549640" y="4712816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E58FB-7737-408B-948E-F2F7EB372D3D}"/>
              </a:ext>
            </a:extLst>
          </p:cNvPr>
          <p:cNvSpPr/>
          <p:nvPr/>
        </p:nvSpPr>
        <p:spPr>
          <a:xfrm>
            <a:off x="8206438" y="5355027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157B7-5988-4F95-886F-B36A0C7A3735}"/>
              </a:ext>
            </a:extLst>
          </p:cNvPr>
          <p:cNvSpPr/>
          <p:nvPr/>
        </p:nvSpPr>
        <p:spPr>
          <a:xfrm>
            <a:off x="7714489" y="5513214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39239-2DB2-4B76-AE9C-312E4167F946}"/>
              </a:ext>
            </a:extLst>
          </p:cNvPr>
          <p:cNvSpPr/>
          <p:nvPr/>
        </p:nvSpPr>
        <p:spPr>
          <a:xfrm>
            <a:off x="8188150" y="5741206"/>
            <a:ext cx="41635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28497-1724-8449-FE8C-0897699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4150-C7F3-857F-3095-59F63EE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5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17DD-3531-4327-8164-959788DB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5" y="2645999"/>
            <a:ext cx="11838389" cy="3780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EE2C14-A712-4DB8-A299-9885FC662F42}"/>
              </a:ext>
            </a:extLst>
          </p:cNvPr>
          <p:cNvSpPr/>
          <p:nvPr/>
        </p:nvSpPr>
        <p:spPr>
          <a:xfrm>
            <a:off x="7650479" y="3154680"/>
            <a:ext cx="2727961" cy="2712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9C37601-5C6E-4AE8-944A-4905E710547B}"/>
              </a:ext>
            </a:extLst>
          </p:cNvPr>
          <p:cNvSpPr/>
          <p:nvPr/>
        </p:nvSpPr>
        <p:spPr>
          <a:xfrm>
            <a:off x="9814073" y="1327149"/>
            <a:ext cx="2011680" cy="1368551"/>
          </a:xfrm>
          <a:prstGeom prst="wedgeRectCallout">
            <a:avLst>
              <a:gd name="adj1" fmla="val -51288"/>
              <a:gd name="adj2" fmla="val 7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import one  (or more) element from the module and use there names directly without the dot (.)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461E-6EDC-6358-E22C-F7493618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3FEA-0D01-166B-3A20-F006721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74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FB23-0F7A-8A28-C6E9-EEEE01DD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Let's use another editor for this </a:t>
            </a:r>
            <a:r>
              <a:rPr lang="en-CA"/>
              <a:t>exercise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708EDD-3B4B-865D-050B-B610719B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81" y="3033025"/>
            <a:ext cx="5922658" cy="3198966"/>
          </a:xfr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CF47A-13E4-534A-8519-65B8A87A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F3084-0712-55B7-A013-8DA9822A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23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EDFCB-522B-F846-1BD5-465F0E28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62" y="597841"/>
            <a:ext cx="4609157" cy="563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3FF5D-ED97-857D-AF04-5DB51EADCE33}"/>
              </a:ext>
            </a:extLst>
          </p:cNvPr>
          <p:cNvCxnSpPr/>
          <p:nvPr/>
        </p:nvCxnSpPr>
        <p:spPr>
          <a:xfrm flipH="1">
            <a:off x="4083179" y="5191948"/>
            <a:ext cx="675451" cy="3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2036B3-CA92-9A25-DB77-6CB13432191A}"/>
              </a:ext>
            </a:extLst>
          </p:cNvPr>
          <p:cNvSpPr/>
          <p:nvPr/>
        </p:nvSpPr>
        <p:spPr>
          <a:xfrm>
            <a:off x="8817428" y="513184"/>
            <a:ext cx="1879147" cy="658391"/>
          </a:xfrm>
          <a:prstGeom prst="wedgeRectCallout">
            <a:avLst>
              <a:gd name="adj1" fmla="val -92739"/>
              <a:gd name="adj2" fmla="val 985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add a new file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18EC79-4E58-63E7-C1B5-8BF3CA375102}"/>
              </a:ext>
            </a:extLst>
          </p:cNvPr>
          <p:cNvSpPr/>
          <p:nvPr/>
        </p:nvSpPr>
        <p:spPr>
          <a:xfrm>
            <a:off x="8473393" y="3582955"/>
            <a:ext cx="2223182" cy="802433"/>
          </a:xfrm>
          <a:prstGeom prst="wedgeRectCallout">
            <a:avLst>
              <a:gd name="adj1" fmla="val -87283"/>
              <a:gd name="adj2" fmla="val 8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to 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28736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E4A0C9-DF06-7D84-A1C7-62865E86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Object-Oriented Features in Python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65C-A728-CEEA-068A-A525C56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826B2-1D3D-A65D-9B52-0E56097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61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FCB6E-8035-E6E7-6EDF-7A0B32E2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Object-Oriented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Vs.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Structured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7BE7-BE17-0CAB-D42A-117C86E3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cap="all">
                <a:solidFill>
                  <a:schemeClr val="tx2"/>
                </a:solidFill>
              </a:rPr>
              <a:t>A programming paradigm determines the way the data and the processes are organized 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022A-887F-371F-4E1E-F68CCFCE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291C-EB43-24AC-FA41-19A1D346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3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2073509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7021880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960240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DB23E-5ECF-47E7-1CA1-6DEE60AE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0B23-3FBF-1211-26C4-5DBDD9F8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1835765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6784136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722496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01883A4-33FC-3E0B-4931-91A419B78672}"/>
              </a:ext>
            </a:extLst>
          </p:cNvPr>
          <p:cNvSpPr/>
          <p:nvPr/>
        </p:nvSpPr>
        <p:spPr>
          <a:xfrm>
            <a:off x="3969114" y="5442563"/>
            <a:ext cx="2107349" cy="867747"/>
          </a:xfrm>
          <a:prstGeom prst="wedgeRectCallout">
            <a:avLst>
              <a:gd name="adj1" fmla="val 5837"/>
              <a:gd name="adj2" fmla="val -177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B36D81-9D14-99E2-A71C-8E8CA27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70920D-BC4D-DAC0-BE5F-0FEA527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0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8F8-7DCE-FA59-77D9-4C88BD69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 fontScale="90000"/>
          </a:bodyPr>
          <a:lstStyle/>
          <a:p>
            <a:r>
              <a:rPr lang="en-CA" sz="6000" b="0" i="0" dirty="0">
                <a:solidFill>
                  <a:srgbClr val="FFFFFF"/>
                </a:solidFill>
              </a:rPr>
              <a:t>Object-Oriented Paradigm</a:t>
            </a:r>
            <a:endParaRPr lang="en-CA" sz="60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FF51C-B53E-E358-C476-CD30E80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1622-D2F6-B39B-6926-B185F87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1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58014" y="234506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54362" y="304275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296C-9EAB-8B3C-6785-406A66D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146B-E139-480C-3609-E5DE011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8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bundle.</a:t>
            </a:r>
          </a:p>
          <a:p>
            <a:r>
              <a:rPr lang="en-US" dirty="0"/>
              <a:t>That bundle is called object</a:t>
            </a:r>
          </a:p>
          <a:p>
            <a:r>
              <a:rPr lang="en-US" dirty="0"/>
              <a:t>The data are called </a:t>
            </a:r>
            <a:r>
              <a:rPr lang="en-US" b="1" dirty="0"/>
              <a:t>attributes / properties</a:t>
            </a:r>
          </a:p>
          <a:p>
            <a:r>
              <a:rPr lang="en-US" dirty="0"/>
              <a:t>The processing implemented in “</a:t>
            </a:r>
            <a:r>
              <a:rPr lang="en-US" b="1" dirty="0"/>
              <a:t>methods</a:t>
            </a:r>
            <a:r>
              <a:rPr lang="en-US" dirty="0"/>
              <a:t>”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12294" y="197016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Methods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08642" y="2667848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28E8C-017E-B1B6-C6D3-43F678B0A38A}"/>
              </a:ext>
            </a:extLst>
          </p:cNvPr>
          <p:cNvSpPr txBox="1"/>
          <p:nvPr/>
        </p:nvSpPr>
        <p:spPr>
          <a:xfrm>
            <a:off x="8558784" y="5753598"/>
            <a:ext cx="2478262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[OOP]Object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08631-93F3-B93F-58B2-47E10C75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DEC6DF-ECAB-87EA-406F-65F1F9B9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11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999</TotalTime>
  <Words>796</Words>
  <Application>Microsoft Office PowerPoint</Application>
  <PresentationFormat>Widescreen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PowerPoint Presentation</vt:lpstr>
      <vt:lpstr>AI-in-Action Heroes</vt:lpstr>
      <vt:lpstr>Object-Oriented Features in Python</vt:lpstr>
      <vt:lpstr>Object-Oriented  Vs.  Structured Paradigms</vt:lpstr>
      <vt:lpstr>Structured Programing</vt:lpstr>
      <vt:lpstr>Structured Programing</vt:lpstr>
      <vt:lpstr>Object-Oriented Paradigm</vt:lpstr>
      <vt:lpstr>Object-Oriented Programming</vt:lpstr>
      <vt:lpstr>Object-Oriented Programming</vt:lpstr>
      <vt:lpstr>Object-Oriented Programming  </vt:lpstr>
      <vt:lpstr>Object-Oriented Programming  </vt:lpstr>
      <vt:lpstr>Object-Oriented Programming  </vt:lpstr>
      <vt:lpstr>Class definition &amp; Objects instantiation</vt:lpstr>
      <vt:lpstr>Class definition &amp; Objects instantiation</vt:lpstr>
      <vt:lpstr>Class definition &amp; Objects instantiation</vt:lpstr>
      <vt:lpstr>The __init__ built-in method</vt:lpstr>
      <vt:lpstr>Defining Methods</vt:lpstr>
      <vt:lpstr>Python Modules &amp; Libraries</vt:lpstr>
      <vt:lpstr>Python Modules</vt:lpstr>
      <vt:lpstr>Python Modules</vt:lpstr>
      <vt:lpstr>Python Modules</vt:lpstr>
      <vt:lpstr>Python Modules</vt:lpstr>
      <vt:lpstr>Let's use another editor for this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Ali</dc:creator>
  <cp:lastModifiedBy>Shaimaa Ali</cp:lastModifiedBy>
  <cp:revision>168</cp:revision>
  <dcterms:created xsi:type="dcterms:W3CDTF">2023-08-10T17:49:04Z</dcterms:created>
  <dcterms:modified xsi:type="dcterms:W3CDTF">2023-08-15T13:21:47Z</dcterms:modified>
</cp:coreProperties>
</file>